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4138" r:id="rId1"/>
  </p:sldMasterIdLst>
  <p:notesMasterIdLst>
    <p:notesMasterId r:id="rId44"/>
  </p:notesMasterIdLst>
  <p:sldIdLst>
    <p:sldId id="256" r:id="rId2"/>
    <p:sldId id="257" r:id="rId3"/>
    <p:sldId id="283" r:id="rId4"/>
    <p:sldId id="282" r:id="rId5"/>
    <p:sldId id="351" r:id="rId6"/>
    <p:sldId id="319" r:id="rId7"/>
    <p:sldId id="353" r:id="rId8"/>
    <p:sldId id="320" r:id="rId9"/>
    <p:sldId id="322" r:id="rId10"/>
    <p:sldId id="323" r:id="rId11"/>
    <p:sldId id="324" r:id="rId12"/>
    <p:sldId id="325" r:id="rId13"/>
    <p:sldId id="326" r:id="rId14"/>
    <p:sldId id="286" r:id="rId15"/>
    <p:sldId id="321" r:id="rId16"/>
    <p:sldId id="327" r:id="rId17"/>
    <p:sldId id="328" r:id="rId18"/>
    <p:sldId id="329" r:id="rId19"/>
    <p:sldId id="292" r:id="rId20"/>
    <p:sldId id="293" r:id="rId21"/>
    <p:sldId id="294" r:id="rId22"/>
    <p:sldId id="352" r:id="rId23"/>
    <p:sldId id="330" r:id="rId24"/>
    <p:sldId id="331" r:id="rId25"/>
    <p:sldId id="334" r:id="rId26"/>
    <p:sldId id="335" r:id="rId27"/>
    <p:sldId id="336" r:id="rId28"/>
    <p:sldId id="337" r:id="rId29"/>
    <p:sldId id="338" r:id="rId30"/>
    <p:sldId id="339" r:id="rId31"/>
    <p:sldId id="340" r:id="rId32"/>
    <p:sldId id="342" r:id="rId33"/>
    <p:sldId id="343" r:id="rId34"/>
    <p:sldId id="344" r:id="rId35"/>
    <p:sldId id="263" r:id="rId36"/>
    <p:sldId id="345" r:id="rId37"/>
    <p:sldId id="346" r:id="rId38"/>
    <p:sldId id="349" r:id="rId39"/>
    <p:sldId id="350" r:id="rId40"/>
    <p:sldId id="303" r:id="rId41"/>
    <p:sldId id="298" r:id="rId42"/>
    <p:sldId id="269" r:id="rId43"/>
  </p:sldIdLst>
  <p:sldSz cx="9144000" cy="5143500" type="screen16x9"/>
  <p:notesSz cx="6858000" cy="9144000"/>
  <p:embeddedFontLst>
    <p:embeddedFont>
      <p:font typeface="Algerian" panose="04020705040A02060702" pitchFamily="82" charset="0"/>
      <p:regular r:id="rId45"/>
    </p:embeddedFont>
    <p:embeddedFont>
      <p:font typeface="Poppins Medium" panose="020B0604020202020204" charset="0"/>
      <p:regular r:id="rId46"/>
      <p:bold r:id="rId47"/>
      <p:italic r:id="rId48"/>
      <p:boldItalic r:id="rId49"/>
    </p:embeddedFont>
    <p:embeddedFont>
      <p:font typeface="Trebuchet MS" panose="020B0603020202020204" pitchFamily="3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Poppins" panose="020B0604020202020204" charset="0"/>
      <p:regular r:id="rId58"/>
      <p:bold r:id="rId59"/>
      <p:italic r:id="rId60"/>
      <p:boldItalic r:id="rId61"/>
    </p:embeddedFont>
    <p:embeddedFont>
      <p:font typeface="Wingdings 3" panose="05040102010807070707" pitchFamily="18" charset="2"/>
      <p:regular r:id="rId62"/>
    </p:embeddedFont>
    <p:embeddedFont>
      <p:font typeface="Myanmar Text" panose="020B0502040204020203" pitchFamily="34" charset="0"/>
      <p:regular r:id="rId63"/>
      <p:bold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CBEF"/>
    <a:srgbClr val="2C3C43"/>
    <a:srgbClr val="256B9E"/>
    <a:srgbClr val="094572"/>
    <a:srgbClr val="FD9E5A"/>
    <a:srgbClr val="4B3DE1"/>
    <a:srgbClr val="0AB7CE"/>
    <a:srgbClr val="0694A7"/>
    <a:srgbClr val="2B7D98"/>
    <a:srgbClr val="0485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312820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592bcd5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g10592bcd5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9461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592bcd5d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0592bcd5d8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5100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592bcd5d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0592bcd5d8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0352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592bcd5d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0592bcd5d8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9277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570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653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592bcd5d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0592bcd5d8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495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4143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446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821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52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0320226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10320226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636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085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8367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3606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177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367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754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7280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633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558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6448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4396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5440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8239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1168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809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592bcd5d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10592bcd5d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234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592bcd5d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10592bcd5d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237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592bcd5d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10592bcd5d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830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592bcd5d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10592bcd5d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562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592bcd5d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10592bcd5d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6810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592bcd5d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0592bcd5d8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338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7112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592bcd5d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0592bcd5d8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516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0592bcd5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10592bcd5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032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5672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592bcd5d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0592bcd5d8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317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592bcd5d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0592bcd5d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017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592bcd5d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0592bcd5d8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001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592bcd5d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10592bcd5d8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947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5717162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66170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1299143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131209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20171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570904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240704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884659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dk1"/>
        </a:solidFill>
        <a:effectLst/>
      </p:bgPr>
    </p:bg>
    <p:spTree>
      <p:nvGrpSpPr>
        <p:cNvPr id="1" name="Shape 18"/>
        <p:cNvGrpSpPr/>
        <p:nvPr/>
      </p:nvGrpSpPr>
      <p:grpSpPr>
        <a:xfrm>
          <a:off x="0" y="0"/>
          <a:ext cx="0" cy="0"/>
          <a:chOff x="0" y="0"/>
          <a:chExt cx="0" cy="0"/>
        </a:xfrm>
      </p:grpSpPr>
      <p:sp>
        <p:nvSpPr>
          <p:cNvPr id="22" name="Google Shape;22;p3"/>
          <p:cNvSpPr txBox="1">
            <a:spLocks noGrp="1"/>
          </p:cNvSpPr>
          <p:nvPr>
            <p:ph type="ctrTitle"/>
          </p:nvPr>
        </p:nvSpPr>
        <p:spPr>
          <a:xfrm>
            <a:off x="514350" y="564050"/>
            <a:ext cx="4269300" cy="1750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100"/>
              <a:buFont typeface="Poppins Medium"/>
              <a:buNone/>
              <a:defRPr sz="4100" b="0">
                <a:solidFill>
                  <a:schemeClr val="lt1"/>
                </a:solidFill>
                <a:latin typeface="Poppins Medium"/>
                <a:ea typeface="Poppins Medium"/>
                <a:cs typeface="Poppins Medium"/>
                <a:sym typeface="Poppins Medium"/>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3" name="Google Shape;23;p3"/>
          <p:cNvSpPr txBox="1">
            <a:spLocks noGrp="1"/>
          </p:cNvSpPr>
          <p:nvPr>
            <p:ph type="subTitle" idx="1"/>
          </p:nvPr>
        </p:nvSpPr>
        <p:spPr>
          <a:xfrm>
            <a:off x="6022825" y="3766500"/>
            <a:ext cx="2607000" cy="6498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800"/>
              <a:buNone/>
              <a:defRPr sz="1800">
                <a:solidFill>
                  <a:schemeClr val="lt1"/>
                </a:solidFill>
              </a:defRPr>
            </a:lvl1pPr>
            <a:lvl2pPr lvl="1" algn="ctr" rtl="0">
              <a:spcBef>
                <a:spcPts val="800"/>
              </a:spcBef>
              <a:spcAft>
                <a:spcPts val="0"/>
              </a:spcAft>
              <a:buClr>
                <a:schemeClr val="dk2"/>
              </a:buClr>
              <a:buSzPts val="3000"/>
              <a:buNone/>
              <a:defRPr sz="3000">
                <a:solidFill>
                  <a:schemeClr val="dk2"/>
                </a:solidFill>
              </a:defRPr>
            </a:lvl2pPr>
            <a:lvl3pPr lvl="2" algn="ctr" rtl="0">
              <a:spcBef>
                <a:spcPts val="800"/>
              </a:spcBef>
              <a:spcAft>
                <a:spcPts val="0"/>
              </a:spcAft>
              <a:buClr>
                <a:schemeClr val="dk2"/>
              </a:buClr>
              <a:buSzPts val="3000"/>
              <a:buNone/>
              <a:defRPr sz="3000">
                <a:solidFill>
                  <a:schemeClr val="dk2"/>
                </a:solidFill>
              </a:defRPr>
            </a:lvl3pPr>
            <a:lvl4pPr lvl="3" algn="ctr" rtl="0">
              <a:spcBef>
                <a:spcPts val="800"/>
              </a:spcBef>
              <a:spcAft>
                <a:spcPts val="0"/>
              </a:spcAft>
              <a:buClr>
                <a:schemeClr val="dk2"/>
              </a:buClr>
              <a:buSzPts val="3000"/>
              <a:buNone/>
              <a:defRPr sz="3000">
                <a:solidFill>
                  <a:schemeClr val="dk2"/>
                </a:solidFill>
              </a:defRPr>
            </a:lvl4pPr>
            <a:lvl5pPr lvl="4" algn="ctr" rtl="0">
              <a:spcBef>
                <a:spcPts val="800"/>
              </a:spcBef>
              <a:spcAft>
                <a:spcPts val="0"/>
              </a:spcAft>
              <a:buClr>
                <a:schemeClr val="dk2"/>
              </a:buClr>
              <a:buSzPts val="3000"/>
              <a:buNone/>
              <a:defRPr sz="3000">
                <a:solidFill>
                  <a:schemeClr val="dk2"/>
                </a:solidFill>
              </a:defRPr>
            </a:lvl5pPr>
            <a:lvl6pPr lvl="5" algn="ctr" rtl="0">
              <a:spcBef>
                <a:spcPts val="800"/>
              </a:spcBef>
              <a:spcAft>
                <a:spcPts val="0"/>
              </a:spcAft>
              <a:buClr>
                <a:schemeClr val="dk2"/>
              </a:buClr>
              <a:buSzPts val="3000"/>
              <a:buNone/>
              <a:defRPr sz="3000">
                <a:solidFill>
                  <a:schemeClr val="dk2"/>
                </a:solidFill>
              </a:defRPr>
            </a:lvl6pPr>
            <a:lvl7pPr lvl="6" algn="ctr" rtl="0">
              <a:spcBef>
                <a:spcPts val="800"/>
              </a:spcBef>
              <a:spcAft>
                <a:spcPts val="0"/>
              </a:spcAft>
              <a:buClr>
                <a:schemeClr val="dk2"/>
              </a:buClr>
              <a:buSzPts val="3000"/>
              <a:buNone/>
              <a:defRPr sz="3000">
                <a:solidFill>
                  <a:schemeClr val="dk2"/>
                </a:solidFill>
              </a:defRPr>
            </a:lvl7pPr>
            <a:lvl8pPr lvl="7" algn="ctr" rtl="0">
              <a:spcBef>
                <a:spcPts val="800"/>
              </a:spcBef>
              <a:spcAft>
                <a:spcPts val="0"/>
              </a:spcAft>
              <a:buClr>
                <a:schemeClr val="dk2"/>
              </a:buClr>
              <a:buSzPts val="3000"/>
              <a:buNone/>
              <a:defRPr sz="3000">
                <a:solidFill>
                  <a:schemeClr val="dk2"/>
                </a:solidFill>
              </a:defRPr>
            </a:lvl8pPr>
            <a:lvl9pPr lvl="8" algn="ctr" rtl="0">
              <a:spcBef>
                <a:spcPts val="800"/>
              </a:spcBef>
              <a:spcAft>
                <a:spcPts val="800"/>
              </a:spcAft>
              <a:buClr>
                <a:schemeClr val="dk2"/>
              </a:buClr>
              <a:buSzPts val="3000"/>
              <a:buNone/>
              <a:defRPr sz="3000">
                <a:solidFill>
                  <a:schemeClr val="dk2"/>
                </a:solidFill>
              </a:defRPr>
            </a:lvl9pPr>
          </a:lstStyle>
          <a:p>
            <a:endParaRPr/>
          </a:p>
        </p:txBody>
      </p:sp>
    </p:spTree>
    <p:extLst>
      <p:ext uri="{BB962C8B-B14F-4D97-AF65-F5344CB8AC3E}">
        <p14:creationId xmlns:p14="http://schemas.microsoft.com/office/powerpoint/2010/main" val="32844436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txBox="1">
            <a:spLocks noGrp="1"/>
          </p:cNvSpPr>
          <p:nvPr>
            <p:ph type="body" idx="1"/>
          </p:nvPr>
        </p:nvSpPr>
        <p:spPr>
          <a:xfrm>
            <a:off x="1804300" y="2747500"/>
            <a:ext cx="5493600" cy="819900"/>
          </a:xfrm>
          <a:prstGeom prst="rect">
            <a:avLst/>
          </a:prstGeom>
        </p:spPr>
        <p:txBody>
          <a:bodyPr spcFirstLastPara="1" wrap="square" lIns="0" tIns="0" rIns="0" bIns="0" anchor="t" anchorCtr="0">
            <a:noAutofit/>
          </a:bodyPr>
          <a:lstStyle>
            <a:lvl1pPr marL="457200" lvl="0" indent="-342900" algn="ctr" rtl="0">
              <a:spcBef>
                <a:spcPts val="0"/>
              </a:spcBef>
              <a:spcAft>
                <a:spcPts val="0"/>
              </a:spcAft>
              <a:buSzPts val="1800"/>
              <a:buChar char="●"/>
              <a:defRPr sz="1800"/>
            </a:lvl1pPr>
            <a:lvl2pPr marL="914400" lvl="1" indent="-342900" algn="ctr" rtl="0">
              <a:spcBef>
                <a:spcPts val="800"/>
              </a:spcBef>
              <a:spcAft>
                <a:spcPts val="0"/>
              </a:spcAft>
              <a:buSzPts val="1800"/>
              <a:buChar char="○"/>
              <a:defRPr sz="1800"/>
            </a:lvl2pPr>
            <a:lvl3pPr marL="1371600" lvl="2" indent="-342900" algn="ctr" rtl="0">
              <a:spcBef>
                <a:spcPts val="800"/>
              </a:spcBef>
              <a:spcAft>
                <a:spcPts val="0"/>
              </a:spcAft>
              <a:buSzPts val="1800"/>
              <a:buChar char="■"/>
              <a:defRPr sz="1800"/>
            </a:lvl3pPr>
            <a:lvl4pPr marL="1828800" lvl="3" indent="-342900" algn="ctr" rtl="0">
              <a:spcBef>
                <a:spcPts val="800"/>
              </a:spcBef>
              <a:spcAft>
                <a:spcPts val="0"/>
              </a:spcAft>
              <a:buSzPts val="1800"/>
              <a:buChar char="●"/>
              <a:defRPr sz="1800"/>
            </a:lvl4pPr>
            <a:lvl5pPr marL="2286000" lvl="4" indent="-342900" algn="ctr" rtl="0">
              <a:spcBef>
                <a:spcPts val="800"/>
              </a:spcBef>
              <a:spcAft>
                <a:spcPts val="0"/>
              </a:spcAft>
              <a:buSzPts val="1800"/>
              <a:buChar char="○"/>
              <a:defRPr sz="1800"/>
            </a:lvl5pPr>
            <a:lvl6pPr marL="2743200" lvl="5" indent="-342900" algn="ctr" rtl="0">
              <a:spcBef>
                <a:spcPts val="800"/>
              </a:spcBef>
              <a:spcAft>
                <a:spcPts val="0"/>
              </a:spcAft>
              <a:buSzPts val="1800"/>
              <a:buChar char="■"/>
              <a:defRPr sz="1800"/>
            </a:lvl6pPr>
            <a:lvl7pPr marL="3200400" lvl="6" indent="-342900" algn="ctr" rtl="0">
              <a:spcBef>
                <a:spcPts val="800"/>
              </a:spcBef>
              <a:spcAft>
                <a:spcPts val="0"/>
              </a:spcAft>
              <a:buSzPts val="1800"/>
              <a:buChar char="●"/>
              <a:defRPr sz="1800"/>
            </a:lvl7pPr>
            <a:lvl8pPr marL="3657600" lvl="7" indent="-342900" algn="ctr" rtl="0">
              <a:spcBef>
                <a:spcPts val="800"/>
              </a:spcBef>
              <a:spcAft>
                <a:spcPts val="0"/>
              </a:spcAft>
              <a:buSzPts val="1800"/>
              <a:buChar char="○"/>
              <a:defRPr sz="1800"/>
            </a:lvl8pPr>
            <a:lvl9pPr marL="4114800" lvl="8" indent="-342900" algn="ctr" rtl="0">
              <a:spcBef>
                <a:spcPts val="800"/>
              </a:spcBef>
              <a:spcAft>
                <a:spcPts val="800"/>
              </a:spcAft>
              <a:buSzPts val="1800"/>
              <a:buChar char="■"/>
              <a:defRPr sz="1800"/>
            </a:lvl9pPr>
          </a:lstStyle>
          <a:p>
            <a:endParaRPr/>
          </a:p>
        </p:txBody>
      </p:sp>
    </p:spTree>
    <p:extLst>
      <p:ext uri="{BB962C8B-B14F-4D97-AF65-F5344CB8AC3E}">
        <p14:creationId xmlns:p14="http://schemas.microsoft.com/office/powerpoint/2010/main" val="351236865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1_Title only">
    <p:bg>
      <p:bgPr>
        <a:solidFill>
          <a:schemeClr val="dk2"/>
        </a:solidFill>
        <a:effectLst/>
      </p:bgPr>
    </p:bg>
    <p:spTree>
      <p:nvGrpSpPr>
        <p:cNvPr id="1" name="Shape 53"/>
        <p:cNvGrpSpPr/>
        <p:nvPr/>
      </p:nvGrpSpPr>
      <p:grpSpPr>
        <a:xfrm>
          <a:off x="0" y="0"/>
          <a:ext cx="0" cy="0"/>
          <a:chOff x="0" y="0"/>
          <a:chExt cx="0" cy="0"/>
        </a:xfrm>
      </p:grpSpPr>
      <p:sp>
        <p:nvSpPr>
          <p:cNvPr id="54" name="Google Shape;54;p8"/>
          <p:cNvSpPr>
            <a:spLocks noGrp="1"/>
          </p:cNvSpPr>
          <p:nvPr>
            <p:ph type="pic" idx="2"/>
          </p:nvPr>
        </p:nvSpPr>
        <p:spPr>
          <a:xfrm>
            <a:off x="0" y="2105425"/>
            <a:ext cx="9144000" cy="3038100"/>
          </a:xfrm>
          <a:prstGeom prst="rect">
            <a:avLst/>
          </a:prstGeom>
          <a:noFill/>
          <a:ln>
            <a:noFill/>
          </a:ln>
        </p:spPr>
      </p:sp>
      <p:sp>
        <p:nvSpPr>
          <p:cNvPr id="55" name="Google Shape;55;p8"/>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algn="ctr" rtl="0">
              <a:spcBef>
                <a:spcPts val="0"/>
              </a:spcBef>
              <a:spcAft>
                <a:spcPts val="0"/>
              </a:spcAft>
              <a:buClr>
                <a:schemeClr val="lt2"/>
              </a:buClr>
              <a:buSzPts val="4000"/>
              <a:buNone/>
              <a:defRPr sz="4000">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 name="Google Shape;56;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526196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782680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64063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8238345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40237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248398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1288229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11063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5" name="Date Placeholder 4"/>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89781255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2315318"/>
      </p:ext>
    </p:extLst>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 id="2147484156" r:id="rId18"/>
    <p:sldLayoutId id="2147484157" r:id="rId19"/>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6"/>
        <p:cNvGrpSpPr/>
        <p:nvPr/>
      </p:nvGrpSpPr>
      <p:grpSpPr>
        <a:xfrm>
          <a:off x="0" y="0"/>
          <a:ext cx="0" cy="0"/>
          <a:chOff x="0" y="0"/>
          <a:chExt cx="0" cy="0"/>
        </a:xfrm>
      </p:grpSpPr>
      <p:grpSp>
        <p:nvGrpSpPr>
          <p:cNvPr id="67" name="Google Shape;67;p11"/>
          <p:cNvGrpSpPr/>
          <p:nvPr/>
        </p:nvGrpSpPr>
        <p:grpSpPr>
          <a:xfrm>
            <a:off x="1569854" y="1664877"/>
            <a:ext cx="6015418" cy="1908215"/>
            <a:chOff x="-3810" y="0"/>
            <a:chExt cx="4372183" cy="802401"/>
          </a:xfrm>
        </p:grpSpPr>
        <p:sp>
          <p:nvSpPr>
            <p:cNvPr id="68" name="Google Shape;68;p11"/>
            <p:cNvSpPr/>
            <p:nvPr/>
          </p:nvSpPr>
          <p:spPr>
            <a:xfrm>
              <a:off x="10160" y="16510"/>
              <a:ext cx="4342973" cy="775731"/>
            </a:xfrm>
            <a:custGeom>
              <a:avLst/>
              <a:gdLst/>
              <a:ahLst/>
              <a:cxnLst/>
              <a:rect l="l" t="t" r="r" b="b"/>
              <a:pathLst>
                <a:path w="4342973" h="775731" extrusionOk="0">
                  <a:moveTo>
                    <a:pt x="4342973" y="775731"/>
                  </a:moveTo>
                  <a:lnTo>
                    <a:pt x="0" y="768111"/>
                  </a:lnTo>
                  <a:lnTo>
                    <a:pt x="0" y="282271"/>
                  </a:lnTo>
                  <a:lnTo>
                    <a:pt x="17780" y="19050"/>
                  </a:lnTo>
                  <a:lnTo>
                    <a:pt x="2163625" y="0"/>
                  </a:lnTo>
                  <a:lnTo>
                    <a:pt x="4323923" y="5080"/>
                  </a:lnTo>
                  <a:close/>
                </a:path>
              </a:pathLst>
            </a:custGeom>
            <a:solidFill>
              <a:schemeClr val="dk2"/>
            </a:solidFill>
            <a:ln>
              <a:noFill/>
            </a:ln>
          </p:spPr>
        </p:sp>
        <p:sp>
          <p:nvSpPr>
            <p:cNvPr id="69" name="Google Shape;69;p11"/>
            <p:cNvSpPr/>
            <p:nvPr/>
          </p:nvSpPr>
          <p:spPr>
            <a:xfrm>
              <a:off x="-3810" y="0"/>
              <a:ext cx="4372183" cy="802401"/>
            </a:xfrm>
            <a:custGeom>
              <a:avLst/>
              <a:gdLst/>
              <a:ahLst/>
              <a:cxnLst/>
              <a:rect l="l" t="t" r="r" b="b"/>
              <a:pathLst>
                <a:path w="4372183" h="802401" extrusionOk="0">
                  <a:moveTo>
                    <a:pt x="4337893" y="21590"/>
                  </a:moveTo>
                  <a:cubicBezTo>
                    <a:pt x="4339163" y="34290"/>
                    <a:pt x="4339163" y="44450"/>
                    <a:pt x="4340433" y="54610"/>
                  </a:cubicBezTo>
                  <a:cubicBezTo>
                    <a:pt x="4342973" y="74807"/>
                    <a:pt x="4344243" y="89955"/>
                    <a:pt x="4346783" y="104562"/>
                  </a:cubicBezTo>
                  <a:cubicBezTo>
                    <a:pt x="4346783" y="125661"/>
                    <a:pt x="4359483" y="541690"/>
                    <a:pt x="4365833" y="562789"/>
                  </a:cubicBezTo>
                  <a:cubicBezTo>
                    <a:pt x="4372183" y="594708"/>
                    <a:pt x="4368373" y="627168"/>
                    <a:pt x="4368373" y="659087"/>
                  </a:cubicBezTo>
                  <a:cubicBezTo>
                    <a:pt x="4368373" y="687219"/>
                    <a:pt x="4369643" y="713187"/>
                    <a:pt x="4370913" y="741441"/>
                  </a:cubicBezTo>
                  <a:cubicBezTo>
                    <a:pt x="4370913" y="763031"/>
                    <a:pt x="4370913" y="777001"/>
                    <a:pt x="4370913" y="801131"/>
                  </a:cubicBezTo>
                  <a:cubicBezTo>
                    <a:pt x="4348053" y="801131"/>
                    <a:pt x="4327733" y="802401"/>
                    <a:pt x="4298793" y="801131"/>
                  </a:cubicBezTo>
                  <a:cubicBezTo>
                    <a:pt x="4079242" y="796051"/>
                    <a:pt x="3856314" y="802401"/>
                    <a:pt x="3636763" y="797321"/>
                  </a:cubicBezTo>
                  <a:cubicBezTo>
                    <a:pt x="3505032" y="793511"/>
                    <a:pt x="3376680" y="796051"/>
                    <a:pt x="3244949" y="793511"/>
                  </a:cubicBezTo>
                  <a:cubicBezTo>
                    <a:pt x="3184150" y="792241"/>
                    <a:pt x="3123352" y="790971"/>
                    <a:pt x="3062553" y="789701"/>
                  </a:cubicBezTo>
                  <a:cubicBezTo>
                    <a:pt x="3025398" y="789701"/>
                    <a:pt x="2991621" y="790971"/>
                    <a:pt x="2954467" y="790971"/>
                  </a:cubicBezTo>
                  <a:cubicBezTo>
                    <a:pt x="2859891" y="789701"/>
                    <a:pt x="2599808" y="790971"/>
                    <a:pt x="2505232" y="789701"/>
                  </a:cubicBezTo>
                  <a:cubicBezTo>
                    <a:pt x="2437678" y="788431"/>
                    <a:pt x="1086596" y="797321"/>
                    <a:pt x="1019042" y="796051"/>
                  </a:cubicBezTo>
                  <a:cubicBezTo>
                    <a:pt x="1002154" y="796051"/>
                    <a:pt x="981887" y="797321"/>
                    <a:pt x="964999" y="797321"/>
                  </a:cubicBezTo>
                  <a:cubicBezTo>
                    <a:pt x="924466" y="797321"/>
                    <a:pt x="887312" y="798591"/>
                    <a:pt x="846779" y="798591"/>
                  </a:cubicBezTo>
                  <a:cubicBezTo>
                    <a:pt x="745448" y="798591"/>
                    <a:pt x="647495" y="797321"/>
                    <a:pt x="546164" y="796051"/>
                  </a:cubicBezTo>
                  <a:cubicBezTo>
                    <a:pt x="485365" y="794781"/>
                    <a:pt x="424566" y="793511"/>
                    <a:pt x="367145" y="792241"/>
                  </a:cubicBezTo>
                  <a:cubicBezTo>
                    <a:pt x="259059" y="790971"/>
                    <a:pt x="150972" y="789701"/>
                    <a:pt x="48260" y="789701"/>
                  </a:cubicBezTo>
                  <a:cubicBezTo>
                    <a:pt x="38100" y="789701"/>
                    <a:pt x="29210" y="789701"/>
                    <a:pt x="19050" y="788431"/>
                  </a:cubicBezTo>
                  <a:cubicBezTo>
                    <a:pt x="10160" y="787161"/>
                    <a:pt x="5080" y="780811"/>
                    <a:pt x="7620" y="771921"/>
                  </a:cubicBezTo>
                  <a:cubicBezTo>
                    <a:pt x="16510" y="740237"/>
                    <a:pt x="12700" y="726712"/>
                    <a:pt x="11430" y="712646"/>
                  </a:cubicBezTo>
                  <a:cubicBezTo>
                    <a:pt x="10160" y="683973"/>
                    <a:pt x="6350" y="655841"/>
                    <a:pt x="7620" y="627168"/>
                  </a:cubicBezTo>
                  <a:cubicBezTo>
                    <a:pt x="5080" y="591462"/>
                    <a:pt x="0" y="149465"/>
                    <a:pt x="7620" y="113218"/>
                  </a:cubicBezTo>
                  <a:cubicBezTo>
                    <a:pt x="8890" y="106185"/>
                    <a:pt x="7620" y="98611"/>
                    <a:pt x="8890" y="91578"/>
                  </a:cubicBezTo>
                  <a:cubicBezTo>
                    <a:pt x="10160" y="80217"/>
                    <a:pt x="12700" y="67774"/>
                    <a:pt x="13970" y="44450"/>
                  </a:cubicBezTo>
                  <a:cubicBezTo>
                    <a:pt x="13970" y="41910"/>
                    <a:pt x="15240" y="39370"/>
                    <a:pt x="16510" y="38100"/>
                  </a:cubicBezTo>
                  <a:cubicBezTo>
                    <a:pt x="38100" y="35560"/>
                    <a:pt x="66530" y="30480"/>
                    <a:pt x="120573" y="29210"/>
                  </a:cubicBezTo>
                  <a:cubicBezTo>
                    <a:pt x="211771" y="25400"/>
                    <a:pt x="302969" y="22860"/>
                    <a:pt x="397545" y="20320"/>
                  </a:cubicBezTo>
                  <a:cubicBezTo>
                    <a:pt x="461721" y="17780"/>
                    <a:pt x="525897" y="16510"/>
                    <a:pt x="586696" y="13970"/>
                  </a:cubicBezTo>
                  <a:cubicBezTo>
                    <a:pt x="647495" y="11430"/>
                    <a:pt x="711671" y="8890"/>
                    <a:pt x="772470" y="8890"/>
                  </a:cubicBezTo>
                  <a:cubicBezTo>
                    <a:pt x="840024" y="7620"/>
                    <a:pt x="907578" y="10160"/>
                    <a:pt x="975132" y="8890"/>
                  </a:cubicBezTo>
                  <a:cubicBezTo>
                    <a:pt x="1059575" y="8890"/>
                    <a:pt x="2589674" y="6350"/>
                    <a:pt x="2674117" y="5080"/>
                  </a:cubicBezTo>
                  <a:cubicBezTo>
                    <a:pt x="2755182" y="3810"/>
                    <a:pt x="2836247" y="2540"/>
                    <a:pt x="2920690" y="2540"/>
                  </a:cubicBezTo>
                  <a:cubicBezTo>
                    <a:pt x="3059175" y="1270"/>
                    <a:pt x="3194284" y="0"/>
                    <a:pt x="3332770" y="0"/>
                  </a:cubicBezTo>
                  <a:cubicBezTo>
                    <a:pt x="3390191" y="0"/>
                    <a:pt x="3450989" y="2540"/>
                    <a:pt x="3508410" y="2540"/>
                  </a:cubicBezTo>
                  <a:cubicBezTo>
                    <a:pt x="3667162" y="3810"/>
                    <a:pt x="3829292" y="5080"/>
                    <a:pt x="3988044" y="7620"/>
                  </a:cubicBezTo>
                  <a:cubicBezTo>
                    <a:pt x="4072486" y="8890"/>
                    <a:pt x="4156929" y="12700"/>
                    <a:pt x="4241372" y="16510"/>
                  </a:cubicBezTo>
                  <a:cubicBezTo>
                    <a:pt x="4261638" y="16510"/>
                    <a:pt x="4281904" y="16510"/>
                    <a:pt x="4298793" y="16510"/>
                  </a:cubicBezTo>
                  <a:cubicBezTo>
                    <a:pt x="4318843" y="17780"/>
                    <a:pt x="4327733" y="20320"/>
                    <a:pt x="4337893" y="21590"/>
                  </a:cubicBezTo>
                  <a:close/>
                  <a:moveTo>
                    <a:pt x="4348053" y="784621"/>
                  </a:moveTo>
                  <a:cubicBezTo>
                    <a:pt x="4349323" y="768111"/>
                    <a:pt x="4350593" y="755411"/>
                    <a:pt x="4350593" y="742711"/>
                  </a:cubicBezTo>
                  <a:cubicBezTo>
                    <a:pt x="4349323" y="710482"/>
                    <a:pt x="4348053" y="681809"/>
                    <a:pt x="4348053" y="650972"/>
                  </a:cubicBezTo>
                  <a:cubicBezTo>
                    <a:pt x="4348053" y="636906"/>
                    <a:pt x="4350593" y="622840"/>
                    <a:pt x="4349323" y="608774"/>
                  </a:cubicBezTo>
                  <a:cubicBezTo>
                    <a:pt x="4349323" y="595790"/>
                    <a:pt x="4348053" y="582265"/>
                    <a:pt x="4346783" y="569281"/>
                  </a:cubicBezTo>
                  <a:cubicBezTo>
                    <a:pt x="4341703" y="549264"/>
                    <a:pt x="4330273" y="134858"/>
                    <a:pt x="4330273" y="114841"/>
                  </a:cubicBezTo>
                  <a:cubicBezTo>
                    <a:pt x="4327733" y="98070"/>
                    <a:pt x="4325193" y="80758"/>
                    <a:pt x="4322653" y="63500"/>
                  </a:cubicBezTo>
                  <a:cubicBezTo>
                    <a:pt x="4321383" y="44450"/>
                    <a:pt x="4320113" y="43180"/>
                    <a:pt x="4288660" y="41910"/>
                  </a:cubicBezTo>
                  <a:cubicBezTo>
                    <a:pt x="4278527" y="41910"/>
                    <a:pt x="4271771" y="41910"/>
                    <a:pt x="4261638" y="40640"/>
                  </a:cubicBezTo>
                  <a:cubicBezTo>
                    <a:pt x="4177196" y="36830"/>
                    <a:pt x="4089375" y="31750"/>
                    <a:pt x="4004933" y="30480"/>
                  </a:cubicBezTo>
                  <a:cubicBezTo>
                    <a:pt x="3798893" y="26670"/>
                    <a:pt x="3589475" y="25400"/>
                    <a:pt x="3383435" y="22860"/>
                  </a:cubicBezTo>
                  <a:cubicBezTo>
                    <a:pt x="3353036" y="22860"/>
                    <a:pt x="3319259" y="22860"/>
                    <a:pt x="3288859" y="22860"/>
                  </a:cubicBezTo>
                  <a:cubicBezTo>
                    <a:pt x="3238194" y="22860"/>
                    <a:pt x="3187528" y="22860"/>
                    <a:pt x="3140240" y="22860"/>
                  </a:cubicBezTo>
                  <a:cubicBezTo>
                    <a:pt x="3032154" y="22860"/>
                    <a:pt x="2924067" y="22860"/>
                    <a:pt x="2819358" y="24130"/>
                  </a:cubicBezTo>
                  <a:cubicBezTo>
                    <a:pt x="2728160" y="25400"/>
                    <a:pt x="1191305" y="29210"/>
                    <a:pt x="1100107" y="29210"/>
                  </a:cubicBezTo>
                  <a:cubicBezTo>
                    <a:pt x="951488" y="29210"/>
                    <a:pt x="802869" y="26670"/>
                    <a:pt x="654250" y="33020"/>
                  </a:cubicBezTo>
                  <a:cubicBezTo>
                    <a:pt x="576563" y="36830"/>
                    <a:pt x="502253" y="36830"/>
                    <a:pt x="427944" y="38100"/>
                  </a:cubicBezTo>
                  <a:cubicBezTo>
                    <a:pt x="299591" y="41910"/>
                    <a:pt x="171238" y="45720"/>
                    <a:pt x="49530" y="50800"/>
                  </a:cubicBezTo>
                  <a:cubicBezTo>
                    <a:pt x="36830" y="50800"/>
                    <a:pt x="34290" y="53340"/>
                    <a:pt x="33020" y="66151"/>
                  </a:cubicBezTo>
                  <a:cubicBezTo>
                    <a:pt x="31750" y="75889"/>
                    <a:pt x="31750" y="85627"/>
                    <a:pt x="30480" y="95365"/>
                  </a:cubicBezTo>
                  <a:cubicBezTo>
                    <a:pt x="29210" y="111595"/>
                    <a:pt x="26670" y="127284"/>
                    <a:pt x="25400" y="143514"/>
                  </a:cubicBezTo>
                  <a:cubicBezTo>
                    <a:pt x="20320" y="160826"/>
                    <a:pt x="26670" y="583888"/>
                    <a:pt x="29210" y="601200"/>
                  </a:cubicBezTo>
                  <a:cubicBezTo>
                    <a:pt x="29210" y="619594"/>
                    <a:pt x="29210" y="638529"/>
                    <a:pt x="30480" y="656923"/>
                  </a:cubicBezTo>
                  <a:cubicBezTo>
                    <a:pt x="30480" y="670448"/>
                    <a:pt x="33020" y="683973"/>
                    <a:pt x="33020" y="697498"/>
                  </a:cubicBezTo>
                  <a:cubicBezTo>
                    <a:pt x="33020" y="712105"/>
                    <a:pt x="33020" y="726712"/>
                    <a:pt x="31750" y="742711"/>
                  </a:cubicBezTo>
                  <a:cubicBezTo>
                    <a:pt x="31750" y="746521"/>
                    <a:pt x="31750" y="749061"/>
                    <a:pt x="31750" y="752871"/>
                  </a:cubicBezTo>
                  <a:cubicBezTo>
                    <a:pt x="31750" y="763031"/>
                    <a:pt x="35560" y="766841"/>
                    <a:pt x="44450" y="766841"/>
                  </a:cubicBezTo>
                  <a:cubicBezTo>
                    <a:pt x="73285" y="766841"/>
                    <a:pt x="120573" y="768111"/>
                    <a:pt x="164483" y="768111"/>
                  </a:cubicBezTo>
                  <a:cubicBezTo>
                    <a:pt x="228659" y="768111"/>
                    <a:pt x="296213" y="765571"/>
                    <a:pt x="360390" y="768111"/>
                  </a:cubicBezTo>
                  <a:cubicBezTo>
                    <a:pt x="465099" y="771921"/>
                    <a:pt x="569808" y="774461"/>
                    <a:pt x="674516" y="773191"/>
                  </a:cubicBezTo>
                  <a:cubicBezTo>
                    <a:pt x="742070" y="771921"/>
                    <a:pt x="806247" y="774461"/>
                    <a:pt x="873801" y="774461"/>
                  </a:cubicBezTo>
                  <a:cubicBezTo>
                    <a:pt x="971754" y="774461"/>
                    <a:pt x="1069708" y="773191"/>
                    <a:pt x="1167661" y="774461"/>
                  </a:cubicBezTo>
                  <a:cubicBezTo>
                    <a:pt x="1312902" y="775731"/>
                    <a:pt x="2907179" y="765571"/>
                    <a:pt x="3055798" y="768111"/>
                  </a:cubicBezTo>
                  <a:cubicBezTo>
                    <a:pt x="3119974" y="769381"/>
                    <a:pt x="3184151" y="770651"/>
                    <a:pt x="3244949" y="770651"/>
                  </a:cubicBezTo>
                  <a:cubicBezTo>
                    <a:pt x="3356414" y="773191"/>
                    <a:pt x="3464500" y="769381"/>
                    <a:pt x="3575964" y="773191"/>
                  </a:cubicBezTo>
                  <a:cubicBezTo>
                    <a:pt x="3667162" y="775731"/>
                    <a:pt x="3758360" y="775731"/>
                    <a:pt x="3849558" y="778271"/>
                  </a:cubicBezTo>
                  <a:cubicBezTo>
                    <a:pt x="3984666" y="782081"/>
                    <a:pt x="4119775" y="784621"/>
                    <a:pt x="4254883" y="785891"/>
                  </a:cubicBezTo>
                  <a:cubicBezTo>
                    <a:pt x="4305548" y="785891"/>
                    <a:pt x="4327733" y="784621"/>
                    <a:pt x="4348053" y="784621"/>
                  </a:cubicBezTo>
                  <a:close/>
                </a:path>
              </a:pathLst>
            </a:cu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sp>
        <p:nvSpPr>
          <p:cNvPr id="73" name="Google Shape;73;p11"/>
          <p:cNvSpPr/>
          <p:nvPr/>
        </p:nvSpPr>
        <p:spPr>
          <a:xfrm rot="621362">
            <a:off x="387072" y="2164107"/>
            <a:ext cx="960581" cy="928356"/>
          </a:xfrm>
          <a:custGeom>
            <a:avLst/>
            <a:gdLst/>
            <a:ahLst/>
            <a:cxnLst/>
            <a:rect l="l" t="t" r="r" b="b"/>
            <a:pathLst>
              <a:path w="1918645" h="1855924" extrusionOk="0">
                <a:moveTo>
                  <a:pt x="1694750" y="537802"/>
                </a:moveTo>
                <a:cubicBezTo>
                  <a:pt x="1691577" y="563188"/>
                  <a:pt x="1689673" y="581910"/>
                  <a:pt x="1687135" y="600950"/>
                </a:cubicBezTo>
                <a:cubicBezTo>
                  <a:pt x="1683644" y="627606"/>
                  <a:pt x="1688404" y="649184"/>
                  <a:pt x="1711886" y="668223"/>
                </a:cubicBezTo>
                <a:cubicBezTo>
                  <a:pt x="1726483" y="679965"/>
                  <a:pt x="1735368" y="701543"/>
                  <a:pt x="1741397" y="720265"/>
                </a:cubicBezTo>
                <a:cubicBezTo>
                  <a:pt x="1765832" y="794202"/>
                  <a:pt x="1769005" y="871313"/>
                  <a:pt x="1765514" y="948423"/>
                </a:cubicBezTo>
                <a:cubicBezTo>
                  <a:pt x="1762024" y="1027755"/>
                  <a:pt x="1757264" y="1106452"/>
                  <a:pt x="1763610" y="1186101"/>
                </a:cubicBezTo>
                <a:cubicBezTo>
                  <a:pt x="1767101" y="1232748"/>
                  <a:pt x="1762976" y="1280664"/>
                  <a:pt x="1756946" y="1327311"/>
                </a:cubicBezTo>
                <a:cubicBezTo>
                  <a:pt x="1742667" y="1436154"/>
                  <a:pt x="1729656" y="1545315"/>
                  <a:pt x="1707761" y="1652889"/>
                </a:cubicBezTo>
                <a:cubicBezTo>
                  <a:pt x="1692529" y="1726508"/>
                  <a:pt x="1659210" y="1794099"/>
                  <a:pt x="1577022" y="1818533"/>
                </a:cubicBezTo>
                <a:cubicBezTo>
                  <a:pt x="1561156" y="1823293"/>
                  <a:pt x="1544972" y="1828370"/>
                  <a:pt x="1528471" y="1829640"/>
                </a:cubicBezTo>
                <a:cubicBezTo>
                  <a:pt x="1403444" y="1838525"/>
                  <a:pt x="1278417" y="1848362"/>
                  <a:pt x="1153391" y="1853757"/>
                </a:cubicBezTo>
                <a:cubicBezTo>
                  <a:pt x="1071837" y="1857247"/>
                  <a:pt x="989967" y="1855978"/>
                  <a:pt x="908414" y="1853757"/>
                </a:cubicBezTo>
                <a:cubicBezTo>
                  <a:pt x="844631" y="1852170"/>
                  <a:pt x="781166" y="1845189"/>
                  <a:pt x="717701" y="1842015"/>
                </a:cubicBezTo>
                <a:cubicBezTo>
                  <a:pt x="678035" y="1839794"/>
                  <a:pt x="638369" y="1841381"/>
                  <a:pt x="599020" y="1838525"/>
                </a:cubicBezTo>
                <a:cubicBezTo>
                  <a:pt x="520006" y="1832496"/>
                  <a:pt x="441309" y="1823610"/>
                  <a:pt x="362294" y="1818216"/>
                </a:cubicBezTo>
                <a:cubicBezTo>
                  <a:pt x="290896" y="1813139"/>
                  <a:pt x="219497" y="1811235"/>
                  <a:pt x="148099" y="1807109"/>
                </a:cubicBezTo>
                <a:cubicBezTo>
                  <a:pt x="132867" y="1806158"/>
                  <a:pt x="116683" y="1805206"/>
                  <a:pt x="103038" y="1799811"/>
                </a:cubicBezTo>
                <a:cubicBezTo>
                  <a:pt x="64007" y="1783945"/>
                  <a:pt x="31005" y="1764905"/>
                  <a:pt x="25293" y="1714767"/>
                </a:cubicBezTo>
                <a:cubicBezTo>
                  <a:pt x="17360" y="1646542"/>
                  <a:pt x="-2314" y="1579903"/>
                  <a:pt x="224" y="1510092"/>
                </a:cubicBezTo>
                <a:cubicBezTo>
                  <a:pt x="3080" y="1426000"/>
                  <a:pt x="1811" y="1341908"/>
                  <a:pt x="6254" y="1258134"/>
                </a:cubicBezTo>
                <a:cubicBezTo>
                  <a:pt x="10696" y="1175312"/>
                  <a:pt x="19899" y="1092807"/>
                  <a:pt x="27197" y="1009984"/>
                </a:cubicBezTo>
                <a:cubicBezTo>
                  <a:pt x="27515" y="1006176"/>
                  <a:pt x="28149" y="1002369"/>
                  <a:pt x="27832" y="998561"/>
                </a:cubicBezTo>
                <a:cubicBezTo>
                  <a:pt x="22755" y="918912"/>
                  <a:pt x="35448" y="840532"/>
                  <a:pt x="47189" y="762152"/>
                </a:cubicBezTo>
                <a:cubicBezTo>
                  <a:pt x="48458" y="754536"/>
                  <a:pt x="50045" y="746920"/>
                  <a:pt x="49410" y="739305"/>
                </a:cubicBezTo>
                <a:cubicBezTo>
                  <a:pt x="44967" y="686946"/>
                  <a:pt x="77969" y="659656"/>
                  <a:pt x="117953" y="639029"/>
                </a:cubicBezTo>
                <a:cubicBezTo>
                  <a:pt x="156667" y="619038"/>
                  <a:pt x="198871" y="606979"/>
                  <a:pt x="242662" y="604441"/>
                </a:cubicBezTo>
                <a:cubicBezTo>
                  <a:pt x="301685" y="600950"/>
                  <a:pt x="358804" y="587305"/>
                  <a:pt x="415288" y="570487"/>
                </a:cubicBezTo>
                <a:cubicBezTo>
                  <a:pt x="427029" y="566996"/>
                  <a:pt x="440674" y="566996"/>
                  <a:pt x="453050" y="568265"/>
                </a:cubicBezTo>
                <a:cubicBezTo>
                  <a:pt x="510803" y="574929"/>
                  <a:pt x="567605" y="563823"/>
                  <a:pt x="624724" y="558428"/>
                </a:cubicBezTo>
                <a:cubicBezTo>
                  <a:pt x="648523" y="556207"/>
                  <a:pt x="672323" y="553034"/>
                  <a:pt x="699930" y="549860"/>
                </a:cubicBezTo>
                <a:cubicBezTo>
                  <a:pt x="704056" y="518445"/>
                  <a:pt x="707546" y="487347"/>
                  <a:pt x="711989" y="455932"/>
                </a:cubicBezTo>
                <a:cubicBezTo>
                  <a:pt x="713893" y="443239"/>
                  <a:pt x="714527" y="429276"/>
                  <a:pt x="720557" y="419122"/>
                </a:cubicBezTo>
                <a:cubicBezTo>
                  <a:pt x="726268" y="409285"/>
                  <a:pt x="737692" y="401034"/>
                  <a:pt x="748481" y="396274"/>
                </a:cubicBezTo>
                <a:cubicBezTo>
                  <a:pt x="759905" y="391514"/>
                  <a:pt x="773550" y="390562"/>
                  <a:pt x="786243" y="390562"/>
                </a:cubicBezTo>
                <a:cubicBezTo>
                  <a:pt x="842410" y="389928"/>
                  <a:pt x="898260" y="390562"/>
                  <a:pt x="954426" y="390562"/>
                </a:cubicBezTo>
                <a:cubicBezTo>
                  <a:pt x="979813" y="390562"/>
                  <a:pt x="1005199" y="390562"/>
                  <a:pt x="1030585" y="388976"/>
                </a:cubicBezTo>
                <a:cubicBezTo>
                  <a:pt x="1091829" y="385168"/>
                  <a:pt x="1115946" y="405477"/>
                  <a:pt x="1117215" y="467038"/>
                </a:cubicBezTo>
                <a:cubicBezTo>
                  <a:pt x="1117850" y="497502"/>
                  <a:pt x="1114359" y="527965"/>
                  <a:pt x="1112455" y="563823"/>
                </a:cubicBezTo>
                <a:cubicBezTo>
                  <a:pt x="1126100" y="566044"/>
                  <a:pt x="1140380" y="570487"/>
                  <a:pt x="1154660" y="570804"/>
                </a:cubicBezTo>
                <a:cubicBezTo>
                  <a:pt x="1227328" y="573660"/>
                  <a:pt x="1299996" y="574612"/>
                  <a:pt x="1372663" y="577785"/>
                </a:cubicBezTo>
                <a:cubicBezTo>
                  <a:pt x="1396463" y="578737"/>
                  <a:pt x="1419945" y="583814"/>
                  <a:pt x="1447553" y="587622"/>
                </a:cubicBezTo>
                <a:cubicBezTo>
                  <a:pt x="1452630" y="563188"/>
                  <a:pt x="1457072" y="541293"/>
                  <a:pt x="1462784" y="515272"/>
                </a:cubicBezTo>
                <a:cubicBezTo>
                  <a:pt x="1437081" y="510512"/>
                  <a:pt x="1415185" y="505117"/>
                  <a:pt x="1392655" y="502579"/>
                </a:cubicBezTo>
                <a:cubicBezTo>
                  <a:pt x="1340931" y="497184"/>
                  <a:pt x="1323795" y="480049"/>
                  <a:pt x="1327920" y="428007"/>
                </a:cubicBezTo>
                <a:cubicBezTo>
                  <a:pt x="1333632" y="352800"/>
                  <a:pt x="1345373" y="277594"/>
                  <a:pt x="1371711" y="206830"/>
                </a:cubicBezTo>
                <a:cubicBezTo>
                  <a:pt x="1393290" y="148442"/>
                  <a:pt x="1423753" y="93227"/>
                  <a:pt x="1447870" y="35791"/>
                </a:cubicBezTo>
                <a:cubicBezTo>
                  <a:pt x="1462150" y="1202"/>
                  <a:pt x="1489440" y="-1654"/>
                  <a:pt x="1519586" y="568"/>
                </a:cubicBezTo>
                <a:cubicBezTo>
                  <a:pt x="1550049" y="2789"/>
                  <a:pt x="1580513" y="6597"/>
                  <a:pt x="1610659" y="11357"/>
                </a:cubicBezTo>
                <a:cubicBezTo>
                  <a:pt x="1650959" y="18021"/>
                  <a:pt x="1691260" y="24367"/>
                  <a:pt x="1730608" y="34522"/>
                </a:cubicBezTo>
                <a:cubicBezTo>
                  <a:pt x="1780111" y="47532"/>
                  <a:pt x="1827710" y="68793"/>
                  <a:pt x="1874040" y="92275"/>
                </a:cubicBezTo>
                <a:cubicBezTo>
                  <a:pt x="1903552" y="107507"/>
                  <a:pt x="1921956" y="130672"/>
                  <a:pt x="1918148" y="166212"/>
                </a:cubicBezTo>
                <a:cubicBezTo>
                  <a:pt x="1915610" y="189060"/>
                  <a:pt x="1914341" y="212542"/>
                  <a:pt x="1908629" y="234438"/>
                </a:cubicBezTo>
                <a:cubicBezTo>
                  <a:pt x="1885146" y="322020"/>
                  <a:pt x="1860712" y="409602"/>
                  <a:pt x="1835326" y="496867"/>
                </a:cubicBezTo>
                <a:cubicBezTo>
                  <a:pt x="1818191" y="555255"/>
                  <a:pt x="1798199" y="565727"/>
                  <a:pt x="1738859" y="550812"/>
                </a:cubicBezTo>
                <a:cubicBezTo>
                  <a:pt x="1725848" y="547322"/>
                  <a:pt x="1712838" y="543197"/>
                  <a:pt x="1694750" y="537802"/>
                </a:cubicBezTo>
                <a:close/>
                <a:moveTo>
                  <a:pt x="81460" y="843705"/>
                </a:moveTo>
                <a:cubicBezTo>
                  <a:pt x="75748" y="972540"/>
                  <a:pt x="69402" y="1100105"/>
                  <a:pt x="64642" y="1227671"/>
                </a:cubicBezTo>
                <a:cubicBezTo>
                  <a:pt x="61468" y="1315570"/>
                  <a:pt x="59247" y="1403470"/>
                  <a:pt x="59247" y="1491052"/>
                </a:cubicBezTo>
                <a:cubicBezTo>
                  <a:pt x="59247" y="1556104"/>
                  <a:pt x="62420" y="1620839"/>
                  <a:pt x="65276" y="1685891"/>
                </a:cubicBezTo>
                <a:cubicBezTo>
                  <a:pt x="67498" y="1733490"/>
                  <a:pt x="81143" y="1748087"/>
                  <a:pt x="128742" y="1756020"/>
                </a:cubicBezTo>
                <a:cubicBezTo>
                  <a:pt x="138896" y="1757607"/>
                  <a:pt x="149051" y="1757924"/>
                  <a:pt x="159523" y="1757607"/>
                </a:cubicBezTo>
                <a:cubicBezTo>
                  <a:pt x="206804" y="1757289"/>
                  <a:pt x="254086" y="1753799"/>
                  <a:pt x="301368" y="1756337"/>
                </a:cubicBezTo>
                <a:cubicBezTo>
                  <a:pt x="379430" y="1760780"/>
                  <a:pt x="456858" y="1769347"/>
                  <a:pt x="534920" y="1775377"/>
                </a:cubicBezTo>
                <a:cubicBezTo>
                  <a:pt x="584741" y="1779185"/>
                  <a:pt x="634561" y="1782041"/>
                  <a:pt x="684381" y="1784897"/>
                </a:cubicBezTo>
                <a:cubicBezTo>
                  <a:pt x="731346" y="1787753"/>
                  <a:pt x="778627" y="1790608"/>
                  <a:pt x="825592" y="1793147"/>
                </a:cubicBezTo>
                <a:cubicBezTo>
                  <a:pt x="874143" y="1795686"/>
                  <a:pt x="922694" y="1799494"/>
                  <a:pt x="971245" y="1799494"/>
                </a:cubicBezTo>
                <a:cubicBezTo>
                  <a:pt x="1042961" y="1799811"/>
                  <a:pt x="1114359" y="1795051"/>
                  <a:pt x="1186075" y="1796320"/>
                </a:cubicBezTo>
                <a:cubicBezTo>
                  <a:pt x="1305707" y="1798542"/>
                  <a:pt x="1423436" y="1780454"/>
                  <a:pt x="1542116" y="1771252"/>
                </a:cubicBezTo>
                <a:cubicBezTo>
                  <a:pt x="1564012" y="1769665"/>
                  <a:pt x="1585273" y="1762049"/>
                  <a:pt x="1598600" y="1742692"/>
                </a:cubicBezTo>
                <a:cubicBezTo>
                  <a:pt x="1622082" y="1709373"/>
                  <a:pt x="1643661" y="1675102"/>
                  <a:pt x="1649055" y="1633214"/>
                </a:cubicBezTo>
                <a:cubicBezTo>
                  <a:pt x="1652229" y="1609415"/>
                  <a:pt x="1656671" y="1585615"/>
                  <a:pt x="1659527" y="1561816"/>
                </a:cubicBezTo>
                <a:cubicBezTo>
                  <a:pt x="1669682" y="1482167"/>
                  <a:pt x="1679201" y="1402200"/>
                  <a:pt x="1689038" y="1322551"/>
                </a:cubicBezTo>
                <a:cubicBezTo>
                  <a:pt x="1692529" y="1293357"/>
                  <a:pt x="1697606" y="1264481"/>
                  <a:pt x="1699510" y="1235286"/>
                </a:cubicBezTo>
                <a:cubicBezTo>
                  <a:pt x="1705857" y="1146118"/>
                  <a:pt x="1697606" y="1056949"/>
                  <a:pt x="1709030" y="967463"/>
                </a:cubicBezTo>
                <a:cubicBezTo>
                  <a:pt x="1716963" y="904949"/>
                  <a:pt x="1707126" y="839897"/>
                  <a:pt x="1704270" y="776115"/>
                </a:cubicBezTo>
                <a:cubicBezTo>
                  <a:pt x="1702049" y="723756"/>
                  <a:pt x="1687769" y="707255"/>
                  <a:pt x="1635093" y="695196"/>
                </a:cubicBezTo>
                <a:cubicBezTo>
                  <a:pt x="1602726" y="687580"/>
                  <a:pt x="1570041" y="681551"/>
                  <a:pt x="1537356" y="674570"/>
                </a:cubicBezTo>
                <a:cubicBezTo>
                  <a:pt x="1449774" y="656165"/>
                  <a:pt x="1361557" y="640616"/>
                  <a:pt x="1271436" y="640616"/>
                </a:cubicBezTo>
                <a:cubicBezTo>
                  <a:pt x="1210192" y="640616"/>
                  <a:pt x="1148948" y="641251"/>
                  <a:pt x="1087704" y="639029"/>
                </a:cubicBezTo>
                <a:cubicBezTo>
                  <a:pt x="1018844" y="636491"/>
                  <a:pt x="949984" y="630779"/>
                  <a:pt x="880807" y="627288"/>
                </a:cubicBezTo>
                <a:cubicBezTo>
                  <a:pt x="847805" y="625702"/>
                  <a:pt x="814485" y="625067"/>
                  <a:pt x="781166" y="626019"/>
                </a:cubicBezTo>
                <a:cubicBezTo>
                  <a:pt x="735154" y="627288"/>
                  <a:pt x="689459" y="631413"/>
                  <a:pt x="643446" y="632683"/>
                </a:cubicBezTo>
                <a:cubicBezTo>
                  <a:pt x="566970" y="634904"/>
                  <a:pt x="490177" y="636173"/>
                  <a:pt x="413701" y="638395"/>
                </a:cubicBezTo>
                <a:cubicBezTo>
                  <a:pt x="402595" y="638712"/>
                  <a:pt x="391806" y="642837"/>
                  <a:pt x="380065" y="645693"/>
                </a:cubicBezTo>
                <a:cubicBezTo>
                  <a:pt x="378478" y="660925"/>
                  <a:pt x="377526" y="673618"/>
                  <a:pt x="375622" y="685994"/>
                </a:cubicBezTo>
                <a:cubicBezTo>
                  <a:pt x="371814" y="711380"/>
                  <a:pt x="368006" y="736766"/>
                  <a:pt x="363246" y="761835"/>
                </a:cubicBezTo>
                <a:cubicBezTo>
                  <a:pt x="360390" y="777384"/>
                  <a:pt x="353092" y="789442"/>
                  <a:pt x="335639" y="794837"/>
                </a:cubicBezTo>
                <a:cubicBezTo>
                  <a:pt x="276934" y="812924"/>
                  <a:pt x="217911" y="829108"/>
                  <a:pt x="156349" y="834820"/>
                </a:cubicBezTo>
                <a:cubicBezTo>
                  <a:pt x="132550" y="837359"/>
                  <a:pt x="108750" y="840532"/>
                  <a:pt x="81460" y="843705"/>
                </a:cubicBezTo>
                <a:close/>
                <a:moveTo>
                  <a:pt x="1383453" y="454028"/>
                </a:moveTo>
                <a:cubicBezTo>
                  <a:pt x="1404714" y="456884"/>
                  <a:pt x="1425657" y="456566"/>
                  <a:pt x="1444379" y="463230"/>
                </a:cubicBezTo>
                <a:cubicBezTo>
                  <a:pt x="1482459" y="476241"/>
                  <a:pt x="1513874" y="464817"/>
                  <a:pt x="1545289" y="444825"/>
                </a:cubicBezTo>
                <a:cubicBezTo>
                  <a:pt x="1588128" y="417218"/>
                  <a:pt x="1631285" y="390245"/>
                  <a:pt x="1675393" y="364542"/>
                </a:cubicBezTo>
                <a:cubicBezTo>
                  <a:pt x="1710299" y="344233"/>
                  <a:pt x="1746475" y="326462"/>
                  <a:pt x="1783919" y="306471"/>
                </a:cubicBezTo>
                <a:cubicBezTo>
                  <a:pt x="1776938" y="296634"/>
                  <a:pt x="1771861" y="289652"/>
                  <a:pt x="1766466" y="282671"/>
                </a:cubicBezTo>
                <a:cubicBezTo>
                  <a:pt x="1733782" y="238563"/>
                  <a:pt x="1736003" y="228408"/>
                  <a:pt x="1784236" y="201118"/>
                </a:cubicBezTo>
                <a:cubicBezTo>
                  <a:pt x="1795343" y="194772"/>
                  <a:pt x="1805815" y="187791"/>
                  <a:pt x="1816921" y="181127"/>
                </a:cubicBezTo>
                <a:cubicBezTo>
                  <a:pt x="1832470" y="171924"/>
                  <a:pt x="1848337" y="162722"/>
                  <a:pt x="1871501" y="149077"/>
                </a:cubicBezTo>
                <a:cubicBezTo>
                  <a:pt x="1840721" y="136384"/>
                  <a:pt x="1819142" y="127498"/>
                  <a:pt x="1796612" y="118296"/>
                </a:cubicBezTo>
                <a:cubicBezTo>
                  <a:pt x="1753773" y="151298"/>
                  <a:pt x="1701731" y="165260"/>
                  <a:pt x="1661748" y="201436"/>
                </a:cubicBezTo>
                <a:cubicBezTo>
                  <a:pt x="1666191" y="210321"/>
                  <a:pt x="1669999" y="216667"/>
                  <a:pt x="1672855" y="223648"/>
                </a:cubicBezTo>
                <a:cubicBezTo>
                  <a:pt x="1684913" y="255381"/>
                  <a:pt x="1680471" y="265853"/>
                  <a:pt x="1648738" y="280450"/>
                </a:cubicBezTo>
                <a:cubicBezTo>
                  <a:pt x="1643026" y="282989"/>
                  <a:pt x="1636997" y="285210"/>
                  <a:pt x="1630968" y="287748"/>
                </a:cubicBezTo>
                <a:cubicBezTo>
                  <a:pt x="1553223" y="320116"/>
                  <a:pt x="1476112" y="352800"/>
                  <a:pt x="1405348" y="399448"/>
                </a:cubicBezTo>
                <a:cubicBezTo>
                  <a:pt x="1385674" y="413093"/>
                  <a:pt x="1375202" y="425786"/>
                  <a:pt x="1383453" y="454028"/>
                </a:cubicBezTo>
                <a:close/>
                <a:moveTo>
                  <a:pt x="1393290" y="352483"/>
                </a:moveTo>
                <a:cubicBezTo>
                  <a:pt x="1437081" y="327732"/>
                  <a:pt x="1474843" y="307423"/>
                  <a:pt x="1511653" y="285210"/>
                </a:cubicBezTo>
                <a:cubicBezTo>
                  <a:pt x="1548463" y="262997"/>
                  <a:pt x="1594475" y="261093"/>
                  <a:pt x="1628429" y="234120"/>
                </a:cubicBezTo>
                <a:cubicBezTo>
                  <a:pt x="1610341" y="175732"/>
                  <a:pt x="1612563" y="170020"/>
                  <a:pt x="1661431" y="137018"/>
                </a:cubicBezTo>
                <a:cubicBezTo>
                  <a:pt x="1679201" y="124960"/>
                  <a:pt x="1696337" y="111632"/>
                  <a:pt x="1717598" y="96083"/>
                </a:cubicBezTo>
                <a:cubicBezTo>
                  <a:pt x="1645565" y="62129"/>
                  <a:pt x="1568454" y="65937"/>
                  <a:pt x="1493565" y="42455"/>
                </a:cubicBezTo>
                <a:cubicBezTo>
                  <a:pt x="1443745" y="139557"/>
                  <a:pt x="1410743" y="239515"/>
                  <a:pt x="1393290" y="352483"/>
                </a:cubicBezTo>
                <a:close/>
                <a:moveTo>
                  <a:pt x="1057875" y="453710"/>
                </a:moveTo>
                <a:cubicBezTo>
                  <a:pt x="1044230" y="453076"/>
                  <a:pt x="1031854" y="452124"/>
                  <a:pt x="1019796" y="452124"/>
                </a:cubicBezTo>
                <a:cubicBezTo>
                  <a:pt x="985525" y="452441"/>
                  <a:pt x="950936" y="457201"/>
                  <a:pt x="917299" y="453076"/>
                </a:cubicBezTo>
                <a:cubicBezTo>
                  <a:pt x="880172" y="448633"/>
                  <a:pt x="843679" y="448633"/>
                  <a:pt x="806870" y="453076"/>
                </a:cubicBezTo>
                <a:cubicBezTo>
                  <a:pt x="759270" y="459105"/>
                  <a:pt x="757049" y="460374"/>
                  <a:pt x="750385" y="507021"/>
                </a:cubicBezTo>
                <a:cubicBezTo>
                  <a:pt x="749116" y="516858"/>
                  <a:pt x="748799" y="526696"/>
                  <a:pt x="747847" y="536533"/>
                </a:cubicBezTo>
                <a:cubicBezTo>
                  <a:pt x="854469" y="545101"/>
                  <a:pt x="958869" y="553668"/>
                  <a:pt x="1063587" y="562236"/>
                </a:cubicBezTo>
                <a:cubicBezTo>
                  <a:pt x="1061366" y="526061"/>
                  <a:pt x="1059779" y="493376"/>
                  <a:pt x="1057875" y="453710"/>
                </a:cubicBezTo>
                <a:close/>
                <a:moveTo>
                  <a:pt x="321677" y="658069"/>
                </a:moveTo>
                <a:cubicBezTo>
                  <a:pt x="237268" y="656482"/>
                  <a:pt x="233777" y="657434"/>
                  <a:pt x="134454" y="695513"/>
                </a:cubicBezTo>
                <a:cubicBezTo>
                  <a:pt x="88441" y="713284"/>
                  <a:pt x="78287" y="734862"/>
                  <a:pt x="93201" y="785000"/>
                </a:cubicBezTo>
                <a:cubicBezTo>
                  <a:pt x="152859" y="773576"/>
                  <a:pt x="212833" y="762787"/>
                  <a:pt x="272808" y="751046"/>
                </a:cubicBezTo>
                <a:cubicBezTo>
                  <a:pt x="314061" y="742795"/>
                  <a:pt x="317551" y="738670"/>
                  <a:pt x="321677" y="698052"/>
                </a:cubicBezTo>
                <a:cubicBezTo>
                  <a:pt x="322629" y="685359"/>
                  <a:pt x="321677" y="672666"/>
                  <a:pt x="321677" y="658069"/>
                </a:cubicBezTo>
                <a:close/>
                <a:moveTo>
                  <a:pt x="1596379" y="471481"/>
                </a:moveTo>
                <a:cubicBezTo>
                  <a:pt x="1596379" y="474971"/>
                  <a:pt x="1596379" y="478462"/>
                  <a:pt x="1596379" y="481953"/>
                </a:cubicBezTo>
                <a:cubicBezTo>
                  <a:pt x="1658258" y="489568"/>
                  <a:pt x="1720136" y="500040"/>
                  <a:pt x="1784554" y="498454"/>
                </a:cubicBezTo>
                <a:cubicBezTo>
                  <a:pt x="1793122" y="470211"/>
                  <a:pt x="1801689" y="444825"/>
                  <a:pt x="1808353" y="419122"/>
                </a:cubicBezTo>
                <a:cubicBezTo>
                  <a:pt x="1815017" y="393736"/>
                  <a:pt x="1819777" y="367715"/>
                  <a:pt x="1826758" y="335030"/>
                </a:cubicBezTo>
                <a:cubicBezTo>
                  <a:pt x="1745840" y="382947"/>
                  <a:pt x="1670951" y="427055"/>
                  <a:pt x="1596379" y="471481"/>
                </a:cubicBezTo>
                <a:close/>
                <a:moveTo>
                  <a:pt x="1510066" y="529552"/>
                </a:moveTo>
                <a:cubicBezTo>
                  <a:pt x="1505941" y="548909"/>
                  <a:pt x="1501498" y="570804"/>
                  <a:pt x="1496104" y="596825"/>
                </a:cubicBezTo>
                <a:cubicBezTo>
                  <a:pt x="1542751" y="607297"/>
                  <a:pt x="1586542" y="617134"/>
                  <a:pt x="1636045" y="628240"/>
                </a:cubicBezTo>
                <a:cubicBezTo>
                  <a:pt x="1640170" y="593334"/>
                  <a:pt x="1643978" y="563823"/>
                  <a:pt x="1648103" y="529552"/>
                </a:cubicBezTo>
                <a:cubicBezTo>
                  <a:pt x="1601139" y="529552"/>
                  <a:pt x="1557348" y="529552"/>
                  <a:pt x="1510066" y="529552"/>
                </a:cubicBezTo>
                <a:close/>
                <a:moveTo>
                  <a:pt x="1835009" y="301076"/>
                </a:moveTo>
                <a:cubicBezTo>
                  <a:pt x="1838817" y="270296"/>
                  <a:pt x="1855952" y="248083"/>
                  <a:pt x="1848971" y="215715"/>
                </a:cubicBezTo>
                <a:cubicBezTo>
                  <a:pt x="1827393" y="230947"/>
                  <a:pt x="1809623" y="243640"/>
                  <a:pt x="1792170" y="256333"/>
                </a:cubicBezTo>
                <a:cubicBezTo>
                  <a:pt x="1795660" y="263632"/>
                  <a:pt x="1796612" y="267757"/>
                  <a:pt x="1799151" y="269978"/>
                </a:cubicBezTo>
                <a:cubicBezTo>
                  <a:pt x="1809623" y="279498"/>
                  <a:pt x="1820094" y="288383"/>
                  <a:pt x="1835009" y="301076"/>
                </a:cubicBezTo>
                <a:close/>
                <a:moveTo>
                  <a:pt x="1234309" y="1119462"/>
                </a:moveTo>
                <a:cubicBezTo>
                  <a:pt x="1234626" y="1186735"/>
                  <a:pt x="1218760" y="1250518"/>
                  <a:pt x="1187979" y="1308589"/>
                </a:cubicBezTo>
                <a:cubicBezTo>
                  <a:pt x="1150852" y="1378401"/>
                  <a:pt x="1105157" y="1441866"/>
                  <a:pt x="1033441" y="1484071"/>
                </a:cubicBezTo>
                <a:cubicBezTo>
                  <a:pt x="994727" y="1506918"/>
                  <a:pt x="955696" y="1526593"/>
                  <a:pt x="914126" y="1543411"/>
                </a:cubicBezTo>
                <a:cubicBezTo>
                  <a:pt x="864623" y="1563085"/>
                  <a:pt x="814485" y="1564037"/>
                  <a:pt x="763396" y="1558960"/>
                </a:cubicBezTo>
                <a:cubicBezTo>
                  <a:pt x="662803" y="1548805"/>
                  <a:pt x="580933" y="1501206"/>
                  <a:pt x="519054" y="1422827"/>
                </a:cubicBezTo>
                <a:cubicBezTo>
                  <a:pt x="496524" y="1394267"/>
                  <a:pt x="478753" y="1359679"/>
                  <a:pt x="467330" y="1325090"/>
                </a:cubicBezTo>
                <a:cubicBezTo>
                  <a:pt x="452098" y="1279395"/>
                  <a:pt x="439088" y="1231479"/>
                  <a:pt x="436232" y="1183562"/>
                </a:cubicBezTo>
                <a:cubicBezTo>
                  <a:pt x="431789" y="1110577"/>
                  <a:pt x="461300" y="1044256"/>
                  <a:pt x="495572" y="980790"/>
                </a:cubicBezTo>
                <a:cubicBezTo>
                  <a:pt x="526670" y="923037"/>
                  <a:pt x="567288" y="871947"/>
                  <a:pt x="613617" y="825618"/>
                </a:cubicBezTo>
                <a:cubicBezTo>
                  <a:pt x="653601" y="785634"/>
                  <a:pt x="701834" y="761200"/>
                  <a:pt x="758953" y="755488"/>
                </a:cubicBezTo>
                <a:cubicBezTo>
                  <a:pt x="827813" y="748824"/>
                  <a:pt x="895721" y="750411"/>
                  <a:pt x="964898" y="759296"/>
                </a:cubicBezTo>
                <a:cubicBezTo>
                  <a:pt x="1016305" y="765960"/>
                  <a:pt x="1058192" y="780240"/>
                  <a:pt x="1094368" y="815463"/>
                </a:cubicBezTo>
                <a:cubicBezTo>
                  <a:pt x="1097858" y="818954"/>
                  <a:pt x="1102301" y="821810"/>
                  <a:pt x="1106743" y="824348"/>
                </a:cubicBezTo>
                <a:cubicBezTo>
                  <a:pt x="1152756" y="851321"/>
                  <a:pt x="1184489" y="890352"/>
                  <a:pt x="1202259" y="940490"/>
                </a:cubicBezTo>
                <a:cubicBezTo>
                  <a:pt x="1222568" y="998878"/>
                  <a:pt x="1241607" y="1057266"/>
                  <a:pt x="1234309" y="1119462"/>
                </a:cubicBezTo>
                <a:close/>
                <a:moveTo>
                  <a:pt x="865575" y="800231"/>
                </a:moveTo>
                <a:cubicBezTo>
                  <a:pt x="865575" y="800866"/>
                  <a:pt x="865575" y="801501"/>
                  <a:pt x="865575" y="801818"/>
                </a:cubicBezTo>
                <a:cubicBezTo>
                  <a:pt x="846535" y="801818"/>
                  <a:pt x="826861" y="799279"/>
                  <a:pt x="808139" y="802135"/>
                </a:cubicBezTo>
                <a:cubicBezTo>
                  <a:pt x="754193" y="810703"/>
                  <a:pt x="700248" y="817050"/>
                  <a:pt x="655822" y="856716"/>
                </a:cubicBezTo>
                <a:cubicBezTo>
                  <a:pt x="588866" y="916373"/>
                  <a:pt x="544440" y="990628"/>
                  <a:pt x="511121" y="1071229"/>
                </a:cubicBezTo>
                <a:cubicBezTo>
                  <a:pt x="496524" y="1106769"/>
                  <a:pt x="491764" y="1147704"/>
                  <a:pt x="488591" y="1186735"/>
                </a:cubicBezTo>
                <a:cubicBezTo>
                  <a:pt x="484465" y="1233700"/>
                  <a:pt x="504774" y="1276539"/>
                  <a:pt x="518737" y="1320647"/>
                </a:cubicBezTo>
                <a:cubicBezTo>
                  <a:pt x="543171" y="1397440"/>
                  <a:pt x="599655" y="1449482"/>
                  <a:pt x="667880" y="1477090"/>
                </a:cubicBezTo>
                <a:cubicBezTo>
                  <a:pt x="753559" y="1511678"/>
                  <a:pt x="845901" y="1509457"/>
                  <a:pt x="933166" y="1468522"/>
                </a:cubicBezTo>
                <a:cubicBezTo>
                  <a:pt x="942368" y="1464079"/>
                  <a:pt x="950619" y="1457415"/>
                  <a:pt x="959821" y="1453607"/>
                </a:cubicBezTo>
                <a:cubicBezTo>
                  <a:pt x="1025825" y="1427587"/>
                  <a:pt x="1068982" y="1376497"/>
                  <a:pt x="1107378" y="1320330"/>
                </a:cubicBezTo>
                <a:cubicBezTo>
                  <a:pt x="1118802" y="1303512"/>
                  <a:pt x="1126418" y="1284155"/>
                  <a:pt x="1136890" y="1266385"/>
                </a:cubicBezTo>
                <a:cubicBezTo>
                  <a:pt x="1173382" y="1203554"/>
                  <a:pt x="1187027" y="1135328"/>
                  <a:pt x="1181950" y="1063930"/>
                </a:cubicBezTo>
                <a:cubicBezTo>
                  <a:pt x="1178459" y="1013792"/>
                  <a:pt x="1167670" y="962703"/>
                  <a:pt x="1133399" y="924941"/>
                </a:cubicBezTo>
                <a:cubicBezTo>
                  <a:pt x="1102936" y="891304"/>
                  <a:pt x="1064856" y="863697"/>
                  <a:pt x="1027729" y="836724"/>
                </a:cubicBezTo>
                <a:cubicBezTo>
                  <a:pt x="1008689" y="823079"/>
                  <a:pt x="984573" y="812924"/>
                  <a:pt x="961725" y="808165"/>
                </a:cubicBezTo>
                <a:cubicBezTo>
                  <a:pt x="929675" y="802453"/>
                  <a:pt x="897308" y="802770"/>
                  <a:pt x="865575" y="800231"/>
                </a:cubicBezTo>
                <a:close/>
                <a:moveTo>
                  <a:pt x="1459928" y="1556104"/>
                </a:moveTo>
                <a:cubicBezTo>
                  <a:pt x="1507527" y="1556739"/>
                  <a:pt x="1544655" y="1586250"/>
                  <a:pt x="1543385" y="1622425"/>
                </a:cubicBezTo>
                <a:cubicBezTo>
                  <a:pt x="1541799" y="1659235"/>
                  <a:pt x="1498960" y="1705565"/>
                  <a:pt x="1465958" y="1705882"/>
                </a:cubicBezTo>
                <a:cubicBezTo>
                  <a:pt x="1424388" y="1706200"/>
                  <a:pt x="1394242" y="1669072"/>
                  <a:pt x="1395511" y="1617983"/>
                </a:cubicBezTo>
                <a:cubicBezTo>
                  <a:pt x="1396463" y="1583394"/>
                  <a:pt x="1425022" y="1555787"/>
                  <a:pt x="1459928" y="1556104"/>
                </a:cubicBezTo>
                <a:close/>
                <a:moveTo>
                  <a:pt x="1506258" y="1624012"/>
                </a:moveTo>
                <a:cubicBezTo>
                  <a:pt x="1495786" y="1615761"/>
                  <a:pt x="1485949" y="1605924"/>
                  <a:pt x="1474525" y="1598943"/>
                </a:cubicBezTo>
                <a:cubicBezTo>
                  <a:pt x="1458342" y="1589423"/>
                  <a:pt x="1444379" y="1598308"/>
                  <a:pt x="1433908" y="1609732"/>
                </a:cubicBezTo>
                <a:cubicBezTo>
                  <a:pt x="1421214" y="1623377"/>
                  <a:pt x="1430417" y="1635753"/>
                  <a:pt x="1440889" y="1646225"/>
                </a:cubicBezTo>
                <a:cubicBezTo>
                  <a:pt x="1460563" y="1665899"/>
                  <a:pt x="1482141" y="1659235"/>
                  <a:pt x="1506258" y="1624012"/>
                </a:cubicBezTo>
                <a:close/>
                <a:moveTo>
                  <a:pt x="534286" y="1147070"/>
                </a:moveTo>
                <a:cubicBezTo>
                  <a:pt x="529843" y="1047429"/>
                  <a:pt x="578077" y="977300"/>
                  <a:pt x="658678" y="925576"/>
                </a:cubicBezTo>
                <a:cubicBezTo>
                  <a:pt x="683112" y="909709"/>
                  <a:pt x="707864" y="893208"/>
                  <a:pt x="734519" y="881467"/>
                </a:cubicBezTo>
                <a:cubicBezTo>
                  <a:pt x="801158" y="851956"/>
                  <a:pt x="870652" y="848782"/>
                  <a:pt x="940464" y="867187"/>
                </a:cubicBezTo>
                <a:cubicBezTo>
                  <a:pt x="958234" y="871947"/>
                  <a:pt x="974735" y="882736"/>
                  <a:pt x="991554" y="891304"/>
                </a:cubicBezTo>
                <a:cubicBezTo>
                  <a:pt x="1001708" y="896699"/>
                  <a:pt x="1010276" y="905267"/>
                  <a:pt x="1020748" y="909392"/>
                </a:cubicBezTo>
                <a:cubicBezTo>
                  <a:pt x="1071520" y="929066"/>
                  <a:pt x="1099445" y="969684"/>
                  <a:pt x="1118167" y="1016966"/>
                </a:cubicBezTo>
                <a:cubicBezTo>
                  <a:pt x="1136572" y="1063613"/>
                  <a:pt x="1144188" y="1112798"/>
                  <a:pt x="1143871" y="1163571"/>
                </a:cubicBezTo>
                <a:cubicBezTo>
                  <a:pt x="1143553" y="1207679"/>
                  <a:pt x="1117533" y="1240681"/>
                  <a:pt x="1096272" y="1274952"/>
                </a:cubicBezTo>
                <a:cubicBezTo>
                  <a:pt x="1027729" y="1385699"/>
                  <a:pt x="926184" y="1440914"/>
                  <a:pt x="796080" y="1442184"/>
                </a:cubicBezTo>
                <a:cubicBezTo>
                  <a:pt x="777358" y="1442501"/>
                  <a:pt x="757684" y="1438376"/>
                  <a:pt x="739914" y="1431712"/>
                </a:cubicBezTo>
                <a:cubicBezTo>
                  <a:pt x="604098" y="1379988"/>
                  <a:pt x="529843" y="1293992"/>
                  <a:pt x="534286" y="1147070"/>
                </a:cubicBezTo>
                <a:close/>
                <a:moveTo>
                  <a:pt x="788147" y="1393950"/>
                </a:moveTo>
                <a:cubicBezTo>
                  <a:pt x="814803" y="1391411"/>
                  <a:pt x="842093" y="1390777"/>
                  <a:pt x="868114" y="1385699"/>
                </a:cubicBezTo>
                <a:cubicBezTo>
                  <a:pt x="921425" y="1375545"/>
                  <a:pt x="973466" y="1358409"/>
                  <a:pt x="1010593" y="1317157"/>
                </a:cubicBezTo>
                <a:cubicBezTo>
                  <a:pt x="1032172" y="1293040"/>
                  <a:pt x="1045182" y="1260990"/>
                  <a:pt x="1062318" y="1232431"/>
                </a:cubicBezTo>
                <a:cubicBezTo>
                  <a:pt x="1093733" y="1180072"/>
                  <a:pt x="1099128" y="1123905"/>
                  <a:pt x="1085165" y="1065834"/>
                </a:cubicBezTo>
                <a:cubicBezTo>
                  <a:pt x="1074694" y="1022360"/>
                  <a:pt x="1054067" y="986502"/>
                  <a:pt x="1013132" y="962385"/>
                </a:cubicBezTo>
                <a:cubicBezTo>
                  <a:pt x="980130" y="943028"/>
                  <a:pt x="938877" y="945250"/>
                  <a:pt x="909683" y="917960"/>
                </a:cubicBezTo>
                <a:cubicBezTo>
                  <a:pt x="906193" y="914786"/>
                  <a:pt x="897308" y="917325"/>
                  <a:pt x="890961" y="917960"/>
                </a:cubicBezTo>
                <a:cubicBezTo>
                  <a:pt x="793542" y="925258"/>
                  <a:pt x="705325" y="956356"/>
                  <a:pt x="633926" y="1024264"/>
                </a:cubicBezTo>
                <a:cubicBezTo>
                  <a:pt x="615204" y="1042034"/>
                  <a:pt x="598386" y="1065834"/>
                  <a:pt x="589818" y="1089951"/>
                </a:cubicBezTo>
                <a:cubicBezTo>
                  <a:pt x="558085" y="1180706"/>
                  <a:pt x="585058" y="1279712"/>
                  <a:pt x="659947" y="1339370"/>
                </a:cubicBezTo>
                <a:cubicBezTo>
                  <a:pt x="696122" y="1368246"/>
                  <a:pt x="735788" y="1398075"/>
                  <a:pt x="788147" y="139395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6" name="Google Shape;76;p11"/>
          <p:cNvSpPr/>
          <p:nvPr/>
        </p:nvSpPr>
        <p:spPr>
          <a:xfrm rot="-291508">
            <a:off x="535974" y="452175"/>
            <a:ext cx="482227" cy="471932"/>
          </a:xfrm>
          <a:custGeom>
            <a:avLst/>
            <a:gdLst/>
            <a:ahLst/>
            <a:cxnLst/>
            <a:rect l="l" t="t" r="r" b="b"/>
            <a:pathLst>
              <a:path w="615392" h="670665" extrusionOk="0">
                <a:moveTo>
                  <a:pt x="284145" y="0"/>
                </a:moveTo>
                <a:cubicBezTo>
                  <a:pt x="296409" y="3347"/>
                  <a:pt x="306163" y="6137"/>
                  <a:pt x="319402" y="9763"/>
                </a:cubicBezTo>
                <a:cubicBezTo>
                  <a:pt x="323025" y="45048"/>
                  <a:pt x="327903" y="81030"/>
                  <a:pt x="329993" y="117292"/>
                </a:cubicBezTo>
                <a:cubicBezTo>
                  <a:pt x="332083" y="153414"/>
                  <a:pt x="331247" y="189815"/>
                  <a:pt x="335289" y="227610"/>
                </a:cubicBezTo>
                <a:cubicBezTo>
                  <a:pt x="357725" y="197485"/>
                  <a:pt x="402319" y="195951"/>
                  <a:pt x="416393" y="158156"/>
                </a:cubicBezTo>
                <a:cubicBezTo>
                  <a:pt x="448584" y="142535"/>
                  <a:pt x="465446" y="107529"/>
                  <a:pt x="500564" y="94419"/>
                </a:cubicBezTo>
                <a:cubicBezTo>
                  <a:pt x="514499" y="89259"/>
                  <a:pt x="524254" y="73220"/>
                  <a:pt x="536657" y="63179"/>
                </a:cubicBezTo>
                <a:cubicBezTo>
                  <a:pt x="547387" y="54532"/>
                  <a:pt x="556724" y="50905"/>
                  <a:pt x="567036" y="67223"/>
                </a:cubicBezTo>
                <a:cubicBezTo>
                  <a:pt x="573865" y="77962"/>
                  <a:pt x="588079" y="83959"/>
                  <a:pt x="602154" y="94559"/>
                </a:cubicBezTo>
                <a:cubicBezTo>
                  <a:pt x="530386" y="155785"/>
                  <a:pt x="459733" y="216034"/>
                  <a:pt x="387965" y="277400"/>
                </a:cubicBezTo>
                <a:cubicBezTo>
                  <a:pt x="406778" y="288418"/>
                  <a:pt x="423222" y="292741"/>
                  <a:pt x="441756" y="288278"/>
                </a:cubicBezTo>
                <a:cubicBezTo>
                  <a:pt x="459454" y="284094"/>
                  <a:pt x="477292" y="282560"/>
                  <a:pt x="491366" y="299296"/>
                </a:cubicBezTo>
                <a:cubicBezTo>
                  <a:pt x="500843" y="290928"/>
                  <a:pt x="508228" y="284234"/>
                  <a:pt x="514360" y="278794"/>
                </a:cubicBezTo>
                <a:cubicBezTo>
                  <a:pt x="554634" y="278097"/>
                  <a:pt x="577209" y="301109"/>
                  <a:pt x="600482" y="335976"/>
                </a:cubicBezTo>
                <a:cubicBezTo>
                  <a:pt x="533173" y="337649"/>
                  <a:pt x="471299" y="339184"/>
                  <a:pt x="409565" y="340718"/>
                </a:cubicBezTo>
                <a:cubicBezTo>
                  <a:pt x="408868" y="343368"/>
                  <a:pt x="408311" y="346018"/>
                  <a:pt x="407614" y="348667"/>
                </a:cubicBezTo>
                <a:cubicBezTo>
                  <a:pt x="474365" y="396086"/>
                  <a:pt x="552961" y="426350"/>
                  <a:pt x="615393" y="485484"/>
                </a:cubicBezTo>
                <a:cubicBezTo>
                  <a:pt x="586407" y="502360"/>
                  <a:pt x="558954" y="503197"/>
                  <a:pt x="531919" y="487298"/>
                </a:cubicBezTo>
                <a:cubicBezTo>
                  <a:pt x="503769" y="470701"/>
                  <a:pt x="476455" y="452431"/>
                  <a:pt x="449002" y="434718"/>
                </a:cubicBezTo>
                <a:cubicBezTo>
                  <a:pt x="421131" y="416727"/>
                  <a:pt x="393818" y="397899"/>
                  <a:pt x="365807" y="380187"/>
                </a:cubicBezTo>
                <a:cubicBezTo>
                  <a:pt x="354659" y="373074"/>
                  <a:pt x="342256" y="367914"/>
                  <a:pt x="327206" y="360104"/>
                </a:cubicBezTo>
                <a:cubicBezTo>
                  <a:pt x="325116" y="400270"/>
                  <a:pt x="322607" y="435416"/>
                  <a:pt x="321632" y="470561"/>
                </a:cubicBezTo>
                <a:cubicBezTo>
                  <a:pt x="320656" y="504870"/>
                  <a:pt x="320099" y="539179"/>
                  <a:pt x="320935" y="573349"/>
                </a:cubicBezTo>
                <a:cubicBezTo>
                  <a:pt x="321492" y="598174"/>
                  <a:pt x="325255" y="622999"/>
                  <a:pt x="326091" y="647824"/>
                </a:cubicBezTo>
                <a:cubicBezTo>
                  <a:pt x="326370" y="654518"/>
                  <a:pt x="322747" y="665815"/>
                  <a:pt x="318427" y="667210"/>
                </a:cubicBezTo>
                <a:cubicBezTo>
                  <a:pt x="308532" y="670418"/>
                  <a:pt x="294736" y="672649"/>
                  <a:pt x="286932" y="668047"/>
                </a:cubicBezTo>
                <a:cubicBezTo>
                  <a:pt x="276620" y="661910"/>
                  <a:pt x="268398" y="652845"/>
                  <a:pt x="267841" y="635272"/>
                </a:cubicBezTo>
                <a:cubicBezTo>
                  <a:pt x="265611" y="564562"/>
                  <a:pt x="261430" y="493992"/>
                  <a:pt x="268677" y="423282"/>
                </a:cubicBezTo>
                <a:cubicBezTo>
                  <a:pt x="269792" y="412125"/>
                  <a:pt x="268816" y="400828"/>
                  <a:pt x="268816" y="382139"/>
                </a:cubicBezTo>
                <a:cubicBezTo>
                  <a:pt x="243732" y="400131"/>
                  <a:pt x="223108" y="413380"/>
                  <a:pt x="204434" y="428861"/>
                </a:cubicBezTo>
                <a:cubicBezTo>
                  <a:pt x="176284" y="452152"/>
                  <a:pt x="150504" y="478511"/>
                  <a:pt x="121657" y="500965"/>
                </a:cubicBezTo>
                <a:cubicBezTo>
                  <a:pt x="91974" y="524117"/>
                  <a:pt x="75531" y="526627"/>
                  <a:pt x="55324" y="491621"/>
                </a:cubicBezTo>
                <a:cubicBezTo>
                  <a:pt x="47938" y="478929"/>
                  <a:pt x="51561" y="467633"/>
                  <a:pt x="58808" y="460241"/>
                </a:cubicBezTo>
                <a:cubicBezTo>
                  <a:pt x="79014" y="439042"/>
                  <a:pt x="101172" y="419796"/>
                  <a:pt x="123051" y="400270"/>
                </a:cubicBezTo>
                <a:cubicBezTo>
                  <a:pt x="142978" y="382558"/>
                  <a:pt x="163603" y="365543"/>
                  <a:pt x="190080" y="342949"/>
                </a:cubicBezTo>
                <a:cubicBezTo>
                  <a:pt x="123608" y="336394"/>
                  <a:pt x="62570" y="361917"/>
                  <a:pt x="0" y="335000"/>
                </a:cubicBezTo>
                <a:cubicBezTo>
                  <a:pt x="44176" y="301528"/>
                  <a:pt x="126813" y="293717"/>
                  <a:pt x="218230" y="289115"/>
                </a:cubicBezTo>
                <a:cubicBezTo>
                  <a:pt x="210148" y="279492"/>
                  <a:pt x="204992" y="271403"/>
                  <a:pt x="198024" y="265266"/>
                </a:cubicBezTo>
                <a:cubicBezTo>
                  <a:pt x="181440" y="250622"/>
                  <a:pt x="164579" y="236396"/>
                  <a:pt x="146880" y="223147"/>
                </a:cubicBezTo>
                <a:cubicBezTo>
                  <a:pt x="138937" y="217290"/>
                  <a:pt x="128625" y="214779"/>
                  <a:pt x="119985" y="209758"/>
                </a:cubicBezTo>
                <a:cubicBezTo>
                  <a:pt x="94483" y="195114"/>
                  <a:pt x="68981" y="180331"/>
                  <a:pt x="43897" y="164710"/>
                </a:cubicBezTo>
                <a:cubicBezTo>
                  <a:pt x="39716" y="162061"/>
                  <a:pt x="37765" y="155645"/>
                  <a:pt x="30937" y="144906"/>
                </a:cubicBezTo>
                <a:cubicBezTo>
                  <a:pt x="50447" y="145882"/>
                  <a:pt x="66054" y="142535"/>
                  <a:pt x="77900" y="147974"/>
                </a:cubicBezTo>
                <a:cubicBezTo>
                  <a:pt x="110648" y="162897"/>
                  <a:pt x="142421" y="180470"/>
                  <a:pt x="173497" y="198880"/>
                </a:cubicBezTo>
                <a:cubicBezTo>
                  <a:pt x="200114" y="214640"/>
                  <a:pt x="225059" y="233328"/>
                  <a:pt x="250839" y="250483"/>
                </a:cubicBezTo>
                <a:cubicBezTo>
                  <a:pt x="257389" y="254806"/>
                  <a:pt x="264357" y="258293"/>
                  <a:pt x="275366" y="264569"/>
                </a:cubicBezTo>
                <a:cubicBezTo>
                  <a:pt x="283448" y="175449"/>
                  <a:pt x="284424" y="89956"/>
                  <a:pt x="284145" y="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7" name="Google Shape;77;p11"/>
          <p:cNvSpPr/>
          <p:nvPr/>
        </p:nvSpPr>
        <p:spPr>
          <a:xfrm rot="446623">
            <a:off x="7721995" y="2112088"/>
            <a:ext cx="1336138" cy="1037352"/>
          </a:xfrm>
          <a:custGeom>
            <a:avLst/>
            <a:gdLst/>
            <a:ahLst/>
            <a:cxnLst/>
            <a:rect l="l" t="t" r="r" b="b"/>
            <a:pathLst>
              <a:path w="2663071" h="2067558" extrusionOk="0">
                <a:moveTo>
                  <a:pt x="2203608" y="362142"/>
                </a:moveTo>
                <a:cubicBezTo>
                  <a:pt x="2196165" y="460951"/>
                  <a:pt x="2187439" y="560273"/>
                  <a:pt x="2181793" y="659852"/>
                </a:cubicBezTo>
                <a:cubicBezTo>
                  <a:pt x="2178970" y="711695"/>
                  <a:pt x="2178713" y="764307"/>
                  <a:pt x="2182049" y="816150"/>
                </a:cubicBezTo>
                <a:cubicBezTo>
                  <a:pt x="2186926" y="892374"/>
                  <a:pt x="2177430" y="967315"/>
                  <a:pt x="2166137" y="1042256"/>
                </a:cubicBezTo>
                <a:cubicBezTo>
                  <a:pt x="2161004" y="1075876"/>
                  <a:pt x="2168191" y="1098461"/>
                  <a:pt x="2190519" y="1125666"/>
                </a:cubicBezTo>
                <a:cubicBezTo>
                  <a:pt x="2265203" y="1216262"/>
                  <a:pt x="2335524" y="1310451"/>
                  <a:pt x="2405845" y="1404384"/>
                </a:cubicBezTo>
                <a:cubicBezTo>
                  <a:pt x="2455635" y="1471112"/>
                  <a:pt x="2503371" y="1539637"/>
                  <a:pt x="2550850" y="1608161"/>
                </a:cubicBezTo>
                <a:cubicBezTo>
                  <a:pt x="2584728" y="1656924"/>
                  <a:pt x="2617579" y="1706457"/>
                  <a:pt x="2649916" y="1756503"/>
                </a:cubicBezTo>
                <a:cubicBezTo>
                  <a:pt x="2669934" y="1787301"/>
                  <a:pt x="2667368" y="1796283"/>
                  <a:pt x="2640420" y="1821435"/>
                </a:cubicBezTo>
                <a:cubicBezTo>
                  <a:pt x="2620915" y="1839657"/>
                  <a:pt x="2597304" y="1846586"/>
                  <a:pt x="2571382" y="1849152"/>
                </a:cubicBezTo>
                <a:cubicBezTo>
                  <a:pt x="2458971" y="1860958"/>
                  <a:pt x="2346560" y="1872507"/>
                  <a:pt x="2234149" y="1885853"/>
                </a:cubicBezTo>
                <a:cubicBezTo>
                  <a:pt x="2204634" y="1889189"/>
                  <a:pt x="2175633" y="1896376"/>
                  <a:pt x="2146889" y="1904075"/>
                </a:cubicBezTo>
                <a:cubicBezTo>
                  <a:pt x="2075798" y="1923067"/>
                  <a:pt x="2003423" y="1928200"/>
                  <a:pt x="1930536" y="1929740"/>
                </a:cubicBezTo>
                <a:cubicBezTo>
                  <a:pt x="1852002" y="1931279"/>
                  <a:pt x="1775265" y="1947448"/>
                  <a:pt x="1698014" y="1960537"/>
                </a:cubicBezTo>
                <a:cubicBezTo>
                  <a:pt x="1600232" y="1977219"/>
                  <a:pt x="1503989" y="2005194"/>
                  <a:pt x="1403127" y="2002371"/>
                </a:cubicBezTo>
                <a:cubicBezTo>
                  <a:pt x="1379772" y="2001601"/>
                  <a:pt x="1356161" y="2005450"/>
                  <a:pt x="1332806" y="2007247"/>
                </a:cubicBezTo>
                <a:cubicBezTo>
                  <a:pt x="1248626" y="2013406"/>
                  <a:pt x="1164446" y="2020849"/>
                  <a:pt x="1080009" y="2025212"/>
                </a:cubicBezTo>
                <a:cubicBezTo>
                  <a:pt x="953739" y="2031628"/>
                  <a:pt x="827212" y="2035735"/>
                  <a:pt x="700942" y="2040868"/>
                </a:cubicBezTo>
                <a:cubicBezTo>
                  <a:pt x="671171" y="2042151"/>
                  <a:pt x="641657" y="2041894"/>
                  <a:pt x="611886" y="2043947"/>
                </a:cubicBezTo>
                <a:cubicBezTo>
                  <a:pt x="511024" y="2050877"/>
                  <a:pt x="410418" y="2060373"/>
                  <a:pt x="309556" y="2064992"/>
                </a:cubicBezTo>
                <a:cubicBezTo>
                  <a:pt x="232562" y="2068585"/>
                  <a:pt x="155312" y="2068072"/>
                  <a:pt x="78318" y="2065506"/>
                </a:cubicBezTo>
                <a:cubicBezTo>
                  <a:pt x="13386" y="2063196"/>
                  <a:pt x="-17411" y="2011096"/>
                  <a:pt x="10050" y="1953094"/>
                </a:cubicBezTo>
                <a:cubicBezTo>
                  <a:pt x="21855" y="1928200"/>
                  <a:pt x="40334" y="1906128"/>
                  <a:pt x="55733" y="1882773"/>
                </a:cubicBezTo>
                <a:cubicBezTo>
                  <a:pt x="72671" y="1856852"/>
                  <a:pt x="89353" y="1830674"/>
                  <a:pt x="106549" y="1804753"/>
                </a:cubicBezTo>
                <a:cubicBezTo>
                  <a:pt x="126311" y="1774982"/>
                  <a:pt x="146329" y="1745467"/>
                  <a:pt x="166604" y="1715953"/>
                </a:cubicBezTo>
                <a:cubicBezTo>
                  <a:pt x="175843" y="1702607"/>
                  <a:pt x="186623" y="1690032"/>
                  <a:pt x="194579" y="1675916"/>
                </a:cubicBezTo>
                <a:cubicBezTo>
                  <a:pt x="217677" y="1634853"/>
                  <a:pt x="238722" y="1592506"/>
                  <a:pt x="263103" y="1551956"/>
                </a:cubicBezTo>
                <a:cubicBezTo>
                  <a:pt x="276705" y="1529114"/>
                  <a:pt x="295954" y="1509866"/>
                  <a:pt x="311353" y="1488051"/>
                </a:cubicBezTo>
                <a:cubicBezTo>
                  <a:pt x="326752" y="1466493"/>
                  <a:pt x="339327" y="1442881"/>
                  <a:pt x="355239" y="1421836"/>
                </a:cubicBezTo>
                <a:cubicBezTo>
                  <a:pt x="405799" y="1354081"/>
                  <a:pt x="456615" y="1286327"/>
                  <a:pt x="509484" y="1220368"/>
                </a:cubicBezTo>
                <a:cubicBezTo>
                  <a:pt x="522060" y="1204713"/>
                  <a:pt x="519750" y="1193164"/>
                  <a:pt x="517440" y="1176225"/>
                </a:cubicBezTo>
                <a:cubicBezTo>
                  <a:pt x="506404" y="1096665"/>
                  <a:pt x="493828" y="1017361"/>
                  <a:pt x="489209" y="937287"/>
                </a:cubicBezTo>
                <a:cubicBezTo>
                  <a:pt x="483306" y="839505"/>
                  <a:pt x="481509" y="741209"/>
                  <a:pt x="483306" y="643427"/>
                </a:cubicBezTo>
                <a:cubicBezTo>
                  <a:pt x="485359" y="515873"/>
                  <a:pt x="492545" y="388320"/>
                  <a:pt x="497678" y="260510"/>
                </a:cubicBezTo>
                <a:cubicBezTo>
                  <a:pt x="498191" y="250244"/>
                  <a:pt x="499731" y="239722"/>
                  <a:pt x="502041" y="229456"/>
                </a:cubicBezTo>
                <a:cubicBezTo>
                  <a:pt x="511280" y="185313"/>
                  <a:pt x="531555" y="154515"/>
                  <a:pt x="581858" y="147329"/>
                </a:cubicBezTo>
                <a:cubicBezTo>
                  <a:pt x="655259" y="136550"/>
                  <a:pt x="727377" y="119611"/>
                  <a:pt x="800521" y="107549"/>
                </a:cubicBezTo>
                <a:cubicBezTo>
                  <a:pt x="880595" y="94460"/>
                  <a:pt x="961182" y="83681"/>
                  <a:pt x="1041769" y="72131"/>
                </a:cubicBezTo>
                <a:cubicBezTo>
                  <a:pt x="1093098" y="64945"/>
                  <a:pt x="1144427" y="57503"/>
                  <a:pt x="1195757" y="51343"/>
                </a:cubicBezTo>
                <a:cubicBezTo>
                  <a:pt x="1266334" y="42874"/>
                  <a:pt x="1337169" y="35174"/>
                  <a:pt x="1408003" y="28245"/>
                </a:cubicBezTo>
                <a:cubicBezTo>
                  <a:pt x="1488847" y="20032"/>
                  <a:pt x="1569947" y="10280"/>
                  <a:pt x="1651304" y="6430"/>
                </a:cubicBezTo>
                <a:cubicBezTo>
                  <a:pt x="1754733" y="1554"/>
                  <a:pt x="1858675" y="527"/>
                  <a:pt x="1962103" y="14"/>
                </a:cubicBezTo>
                <a:cubicBezTo>
                  <a:pt x="2000344" y="-243"/>
                  <a:pt x="2039097" y="3094"/>
                  <a:pt x="2077081" y="8996"/>
                </a:cubicBezTo>
                <a:cubicBezTo>
                  <a:pt x="2134313" y="17979"/>
                  <a:pt x="2171783" y="54680"/>
                  <a:pt x="2185899" y="108575"/>
                </a:cubicBezTo>
                <a:cubicBezTo>
                  <a:pt x="2197192" y="152719"/>
                  <a:pt x="2200015" y="199428"/>
                  <a:pt x="2203094" y="245111"/>
                </a:cubicBezTo>
                <a:cubicBezTo>
                  <a:pt x="2205918" y="283608"/>
                  <a:pt x="2203608" y="322362"/>
                  <a:pt x="2203608" y="362142"/>
                </a:cubicBezTo>
                <a:close/>
                <a:moveTo>
                  <a:pt x="1446757" y="1235510"/>
                </a:moveTo>
                <a:cubicBezTo>
                  <a:pt x="1446244" y="1237564"/>
                  <a:pt x="1445730" y="1239874"/>
                  <a:pt x="1445217" y="1242183"/>
                </a:cubicBezTo>
                <a:cubicBezTo>
                  <a:pt x="1523494" y="1240130"/>
                  <a:pt x="1601772" y="1239617"/>
                  <a:pt x="1680049" y="1235254"/>
                </a:cubicBezTo>
                <a:cubicBezTo>
                  <a:pt x="1764486" y="1230634"/>
                  <a:pt x="1848666" y="1222678"/>
                  <a:pt x="1932846" y="1216262"/>
                </a:cubicBezTo>
                <a:cubicBezTo>
                  <a:pt x="1952094" y="1214722"/>
                  <a:pt x="1971343" y="1212156"/>
                  <a:pt x="1990591" y="1211386"/>
                </a:cubicBezTo>
                <a:cubicBezTo>
                  <a:pt x="2020105" y="1210103"/>
                  <a:pt x="2047053" y="1219598"/>
                  <a:pt x="2067842" y="1239874"/>
                </a:cubicBezTo>
                <a:cubicBezTo>
                  <a:pt x="2092223" y="1263742"/>
                  <a:pt x="2115065" y="1289663"/>
                  <a:pt x="2136110" y="1316354"/>
                </a:cubicBezTo>
                <a:cubicBezTo>
                  <a:pt x="2190519" y="1385136"/>
                  <a:pt x="2244671" y="1454430"/>
                  <a:pt x="2297284" y="1524751"/>
                </a:cubicBezTo>
                <a:cubicBezTo>
                  <a:pt x="2309346" y="1540920"/>
                  <a:pt x="2319099" y="1560682"/>
                  <a:pt x="2323462" y="1580187"/>
                </a:cubicBezTo>
                <a:cubicBezTo>
                  <a:pt x="2329621" y="1608161"/>
                  <a:pt x="2319869" y="1621250"/>
                  <a:pt x="2291381" y="1628180"/>
                </a:cubicBezTo>
                <a:cubicBezTo>
                  <a:pt x="2261097" y="1635623"/>
                  <a:pt x="2230556" y="1643065"/>
                  <a:pt x="2199501" y="1646402"/>
                </a:cubicBezTo>
                <a:cubicBezTo>
                  <a:pt x="2128667" y="1654101"/>
                  <a:pt x="2057576" y="1659491"/>
                  <a:pt x="1986741" y="1665650"/>
                </a:cubicBezTo>
                <a:cubicBezTo>
                  <a:pt x="1948244" y="1668987"/>
                  <a:pt x="1909747" y="1672836"/>
                  <a:pt x="1871250" y="1675659"/>
                </a:cubicBezTo>
                <a:cubicBezTo>
                  <a:pt x="1739591" y="1685412"/>
                  <a:pt x="1607674" y="1695165"/>
                  <a:pt x="1475758" y="1704404"/>
                </a:cubicBezTo>
                <a:cubicBezTo>
                  <a:pt x="1446244" y="1706457"/>
                  <a:pt x="1415959" y="1704404"/>
                  <a:pt x="1386702" y="1708253"/>
                </a:cubicBezTo>
                <a:cubicBezTo>
                  <a:pt x="1292256" y="1720573"/>
                  <a:pt x="1198067" y="1734688"/>
                  <a:pt x="1103877" y="1748034"/>
                </a:cubicBezTo>
                <a:cubicBezTo>
                  <a:pt x="1058194" y="1754450"/>
                  <a:pt x="1013024" y="1763689"/>
                  <a:pt x="967085" y="1766256"/>
                </a:cubicBezTo>
                <a:cubicBezTo>
                  <a:pt x="832089" y="1773698"/>
                  <a:pt x="697092" y="1778831"/>
                  <a:pt x="562096" y="1784478"/>
                </a:cubicBezTo>
                <a:cubicBezTo>
                  <a:pt x="514617" y="1786531"/>
                  <a:pt x="466881" y="1787814"/>
                  <a:pt x="419401" y="1788071"/>
                </a:cubicBezTo>
                <a:cubicBezTo>
                  <a:pt x="381161" y="1788327"/>
                  <a:pt x="362939" y="1762919"/>
                  <a:pt x="373974" y="1725962"/>
                </a:cubicBezTo>
                <a:cubicBezTo>
                  <a:pt x="376798" y="1715953"/>
                  <a:pt x="380904" y="1706200"/>
                  <a:pt x="386037" y="1697218"/>
                </a:cubicBezTo>
                <a:cubicBezTo>
                  <a:pt x="422224" y="1632286"/>
                  <a:pt x="458924" y="1567868"/>
                  <a:pt x="495368" y="1503193"/>
                </a:cubicBezTo>
                <a:cubicBezTo>
                  <a:pt x="533095" y="1435951"/>
                  <a:pt x="585965" y="1378206"/>
                  <a:pt x="617275" y="1306858"/>
                </a:cubicBezTo>
                <a:cubicBezTo>
                  <a:pt x="619842" y="1301212"/>
                  <a:pt x="627798" y="1296336"/>
                  <a:pt x="634471" y="1294283"/>
                </a:cubicBezTo>
                <a:cubicBezTo>
                  <a:pt x="655772" y="1287866"/>
                  <a:pt x="677331" y="1279910"/>
                  <a:pt x="699146" y="1278627"/>
                </a:cubicBezTo>
                <a:cubicBezTo>
                  <a:pt x="774600" y="1273494"/>
                  <a:pt x="850054" y="1271441"/>
                  <a:pt x="925508" y="1267335"/>
                </a:cubicBezTo>
                <a:cubicBezTo>
                  <a:pt x="972218" y="1264768"/>
                  <a:pt x="1018671" y="1260662"/>
                  <a:pt x="1065124" y="1257325"/>
                </a:cubicBezTo>
                <a:cubicBezTo>
                  <a:pt x="1065124" y="1253989"/>
                  <a:pt x="1065380" y="1250653"/>
                  <a:pt x="1065380" y="1247573"/>
                </a:cubicBezTo>
                <a:cubicBezTo>
                  <a:pt x="1054601" y="1246546"/>
                  <a:pt x="1043822" y="1244493"/>
                  <a:pt x="1033043" y="1244493"/>
                </a:cubicBezTo>
                <a:cubicBezTo>
                  <a:pt x="951429" y="1242953"/>
                  <a:pt x="871355" y="1261432"/>
                  <a:pt x="788715" y="1255529"/>
                </a:cubicBezTo>
                <a:cubicBezTo>
                  <a:pt x="715314" y="1250396"/>
                  <a:pt x="640887" y="1255272"/>
                  <a:pt x="568513" y="1242440"/>
                </a:cubicBezTo>
                <a:cubicBezTo>
                  <a:pt x="564920" y="1245263"/>
                  <a:pt x="561840" y="1246546"/>
                  <a:pt x="560300" y="1248856"/>
                </a:cubicBezTo>
                <a:cubicBezTo>
                  <a:pt x="505121" y="1343815"/>
                  <a:pt x="447375" y="1436978"/>
                  <a:pt x="369868" y="1516282"/>
                </a:cubicBezTo>
                <a:cubicBezTo>
                  <a:pt x="364992" y="1521415"/>
                  <a:pt x="362682" y="1529114"/>
                  <a:pt x="358832" y="1535530"/>
                </a:cubicBezTo>
                <a:cubicBezTo>
                  <a:pt x="344460" y="1559655"/>
                  <a:pt x="330345" y="1584293"/>
                  <a:pt x="315459" y="1607905"/>
                </a:cubicBezTo>
                <a:cubicBezTo>
                  <a:pt x="286201" y="1654101"/>
                  <a:pt x="252324" y="1697988"/>
                  <a:pt x="227173" y="1746237"/>
                </a:cubicBezTo>
                <a:cubicBezTo>
                  <a:pt x="185083" y="1826824"/>
                  <a:pt x="136833" y="1903048"/>
                  <a:pt x="78318" y="1972599"/>
                </a:cubicBezTo>
                <a:cubicBezTo>
                  <a:pt x="71645" y="1980299"/>
                  <a:pt x="69078" y="1991591"/>
                  <a:pt x="63176" y="2004680"/>
                </a:cubicBezTo>
                <a:cubicBezTo>
                  <a:pt x="75751" y="2005963"/>
                  <a:pt x="81397" y="2007247"/>
                  <a:pt x="87044" y="2007247"/>
                </a:cubicBezTo>
                <a:cubicBezTo>
                  <a:pt x="150692" y="2004937"/>
                  <a:pt x="214340" y="2003140"/>
                  <a:pt x="277989" y="1999804"/>
                </a:cubicBezTo>
                <a:cubicBezTo>
                  <a:pt x="346257" y="1995954"/>
                  <a:pt x="414268" y="1991078"/>
                  <a:pt x="482279" y="1985689"/>
                </a:cubicBezTo>
                <a:cubicBezTo>
                  <a:pt x="553114" y="1980299"/>
                  <a:pt x="623948" y="1973113"/>
                  <a:pt x="695039" y="1968493"/>
                </a:cubicBezTo>
                <a:cubicBezTo>
                  <a:pt x="779476" y="1963104"/>
                  <a:pt x="864169" y="1959254"/>
                  <a:pt x="948863" y="1955661"/>
                </a:cubicBezTo>
                <a:cubicBezTo>
                  <a:pt x="1021750" y="1952581"/>
                  <a:pt x="1094381" y="1950784"/>
                  <a:pt x="1167269" y="1947961"/>
                </a:cubicBezTo>
                <a:cubicBezTo>
                  <a:pt x="1216032" y="1946165"/>
                  <a:pt x="1264795" y="1945138"/>
                  <a:pt x="1313301" y="1940775"/>
                </a:cubicBezTo>
                <a:cubicBezTo>
                  <a:pt x="1366170" y="1936156"/>
                  <a:pt x="1418526" y="1927686"/>
                  <a:pt x="1471138" y="1922040"/>
                </a:cubicBezTo>
                <a:cubicBezTo>
                  <a:pt x="1518361" y="1916907"/>
                  <a:pt x="1565841" y="1914597"/>
                  <a:pt x="1612807" y="1907668"/>
                </a:cubicBezTo>
                <a:cubicBezTo>
                  <a:pt x="1694421" y="1895349"/>
                  <a:pt x="1775521" y="1878410"/>
                  <a:pt x="1857135" y="1867374"/>
                </a:cubicBezTo>
                <a:cubicBezTo>
                  <a:pt x="1918987" y="1858905"/>
                  <a:pt x="1981608" y="1857879"/>
                  <a:pt x="2043717" y="1850949"/>
                </a:cubicBezTo>
                <a:cubicBezTo>
                  <a:pt x="2102489" y="1844533"/>
                  <a:pt x="2161004" y="1834524"/>
                  <a:pt x="2219520" y="1826568"/>
                </a:cubicBezTo>
                <a:cubicBezTo>
                  <a:pt x="2300363" y="1815788"/>
                  <a:pt x="2381207" y="1805266"/>
                  <a:pt x="2462051" y="1794743"/>
                </a:cubicBezTo>
                <a:cubicBezTo>
                  <a:pt x="2503114" y="1789354"/>
                  <a:pt x="2544178" y="1783708"/>
                  <a:pt x="2591401" y="1777291"/>
                </a:cubicBezTo>
                <a:cubicBezTo>
                  <a:pt x="2551877" y="1694138"/>
                  <a:pt x="2495928" y="1626127"/>
                  <a:pt x="2451015" y="1551699"/>
                </a:cubicBezTo>
                <a:cubicBezTo>
                  <a:pt x="2405075" y="1475475"/>
                  <a:pt x="2354773" y="1401304"/>
                  <a:pt x="2301647" y="1329956"/>
                </a:cubicBezTo>
                <a:cubicBezTo>
                  <a:pt x="2249291" y="1259892"/>
                  <a:pt x="2191032" y="1194447"/>
                  <a:pt x="2139959" y="1132852"/>
                </a:cubicBezTo>
                <a:cubicBezTo>
                  <a:pt x="2107109" y="1144401"/>
                  <a:pt x="2082984" y="1157747"/>
                  <a:pt x="2057576" y="1161083"/>
                </a:cubicBezTo>
                <a:cubicBezTo>
                  <a:pt x="1945678" y="1175712"/>
                  <a:pt x="1835833" y="1202660"/>
                  <a:pt x="1722395" y="1208049"/>
                </a:cubicBezTo>
                <a:cubicBezTo>
                  <a:pt x="1630003" y="1212412"/>
                  <a:pt x="1538380" y="1226015"/>
                  <a:pt x="1446757" y="1235510"/>
                </a:cubicBezTo>
                <a:close/>
                <a:moveTo>
                  <a:pt x="2091966" y="1099488"/>
                </a:moveTo>
                <a:cubicBezTo>
                  <a:pt x="2094789" y="1071000"/>
                  <a:pt x="2095046" y="1052008"/>
                  <a:pt x="2098896" y="1033530"/>
                </a:cubicBezTo>
                <a:cubicBezTo>
                  <a:pt x="2117888" y="941650"/>
                  <a:pt x="2127384" y="849001"/>
                  <a:pt x="2126614" y="754811"/>
                </a:cubicBezTo>
                <a:cubicBezTo>
                  <a:pt x="2126100" y="698349"/>
                  <a:pt x="2129180" y="641630"/>
                  <a:pt x="2134826" y="585681"/>
                </a:cubicBezTo>
                <a:cubicBezTo>
                  <a:pt x="2149969" y="438623"/>
                  <a:pt x="2154332" y="291564"/>
                  <a:pt x="2129950" y="145019"/>
                </a:cubicBezTo>
                <a:cubicBezTo>
                  <a:pt x="2122764" y="101646"/>
                  <a:pt x="2087860" y="63919"/>
                  <a:pt x="2043973" y="63406"/>
                </a:cubicBezTo>
                <a:cubicBezTo>
                  <a:pt x="1932589" y="61609"/>
                  <a:pt x="1821718" y="54680"/>
                  <a:pt x="1710076" y="67255"/>
                </a:cubicBezTo>
                <a:cubicBezTo>
                  <a:pt x="1603825" y="79318"/>
                  <a:pt x="1496546" y="69565"/>
                  <a:pt x="1390038" y="80088"/>
                </a:cubicBezTo>
                <a:cubicBezTo>
                  <a:pt x="1206793" y="97796"/>
                  <a:pt x="1023803" y="129620"/>
                  <a:pt x="841071" y="150409"/>
                </a:cubicBezTo>
                <a:cubicBezTo>
                  <a:pt x="765874" y="158878"/>
                  <a:pt x="690676" y="170684"/>
                  <a:pt x="615992" y="182490"/>
                </a:cubicBezTo>
                <a:cubicBezTo>
                  <a:pt x="571336" y="189419"/>
                  <a:pt x="537202" y="207898"/>
                  <a:pt x="531299" y="253067"/>
                </a:cubicBezTo>
                <a:cubicBezTo>
                  <a:pt x="524626" y="303113"/>
                  <a:pt x="519236" y="353929"/>
                  <a:pt x="520263" y="404232"/>
                </a:cubicBezTo>
                <a:cubicBezTo>
                  <a:pt x="523599" y="553087"/>
                  <a:pt x="530272" y="701686"/>
                  <a:pt x="536432" y="850284"/>
                </a:cubicBezTo>
                <a:cubicBezTo>
                  <a:pt x="540538" y="948323"/>
                  <a:pt x="545414" y="1046362"/>
                  <a:pt x="551317" y="1144144"/>
                </a:cubicBezTo>
                <a:cubicBezTo>
                  <a:pt x="553884" y="1188288"/>
                  <a:pt x="585451" y="1197270"/>
                  <a:pt x="628055" y="1197783"/>
                </a:cubicBezTo>
                <a:cubicBezTo>
                  <a:pt x="684517" y="1198553"/>
                  <a:pt x="741236" y="1198810"/>
                  <a:pt x="797698" y="1195730"/>
                </a:cubicBezTo>
                <a:cubicBezTo>
                  <a:pt x="868789" y="1191881"/>
                  <a:pt x="939880" y="1179562"/>
                  <a:pt x="1010971" y="1179818"/>
                </a:cubicBezTo>
                <a:cubicBezTo>
                  <a:pt x="1215005" y="1180075"/>
                  <a:pt x="1418783" y="1174429"/>
                  <a:pt x="1622047" y="1154410"/>
                </a:cubicBezTo>
                <a:cubicBezTo>
                  <a:pt x="1712130" y="1145428"/>
                  <a:pt x="1802469" y="1137728"/>
                  <a:pt x="1892809" y="1128746"/>
                </a:cubicBezTo>
                <a:cubicBezTo>
                  <a:pt x="1925403" y="1125409"/>
                  <a:pt x="1957740" y="1120020"/>
                  <a:pt x="1990078" y="1115400"/>
                </a:cubicBezTo>
                <a:cubicBezTo>
                  <a:pt x="2024468" y="1110267"/>
                  <a:pt x="2059372" y="1104621"/>
                  <a:pt x="2091966" y="1099488"/>
                </a:cubicBezTo>
                <a:close/>
                <a:moveTo>
                  <a:pt x="1262228" y="1664110"/>
                </a:moveTo>
                <a:cubicBezTo>
                  <a:pt x="1351541" y="1645632"/>
                  <a:pt x="1440854" y="1650765"/>
                  <a:pt x="1529397" y="1630233"/>
                </a:cubicBezTo>
                <a:cubicBezTo>
                  <a:pt x="1522468" y="1596612"/>
                  <a:pt x="1517078" y="1569664"/>
                  <a:pt x="1510662" y="1538097"/>
                </a:cubicBezTo>
                <a:cubicBezTo>
                  <a:pt x="1425455" y="1549903"/>
                  <a:pt x="1341789" y="1548876"/>
                  <a:pt x="1262485" y="1572488"/>
                </a:cubicBezTo>
                <a:cubicBezTo>
                  <a:pt x="1262228" y="1604312"/>
                  <a:pt x="1262228" y="1632030"/>
                  <a:pt x="1262228" y="1664110"/>
                </a:cubicBezTo>
                <a:close/>
                <a:moveTo>
                  <a:pt x="784352" y="1613294"/>
                </a:moveTo>
                <a:cubicBezTo>
                  <a:pt x="774600" y="1648455"/>
                  <a:pt x="765104" y="1682332"/>
                  <a:pt x="753811" y="1722626"/>
                </a:cubicBezTo>
                <a:cubicBezTo>
                  <a:pt x="828496" y="1715183"/>
                  <a:pt x="898560" y="1721599"/>
                  <a:pt x="965031" y="1704147"/>
                </a:cubicBezTo>
                <a:cubicBezTo>
                  <a:pt x="965031" y="1666420"/>
                  <a:pt x="965031" y="1634596"/>
                  <a:pt x="965031" y="1601232"/>
                </a:cubicBezTo>
                <a:cubicBezTo>
                  <a:pt x="904976" y="1605338"/>
                  <a:pt x="847231" y="1609188"/>
                  <a:pt x="784352" y="1613294"/>
                </a:cubicBezTo>
                <a:close/>
                <a:moveTo>
                  <a:pt x="1220395" y="1673863"/>
                </a:moveTo>
                <a:cubicBezTo>
                  <a:pt x="1217315" y="1634596"/>
                  <a:pt x="1215005" y="1604312"/>
                  <a:pt x="1212182" y="1571204"/>
                </a:cubicBezTo>
                <a:cubicBezTo>
                  <a:pt x="1174198" y="1575567"/>
                  <a:pt x="1140064" y="1578647"/>
                  <a:pt x="1106444" y="1583523"/>
                </a:cubicBezTo>
                <a:cubicBezTo>
                  <a:pt x="1079239" y="1587630"/>
                  <a:pt x="1052291" y="1594302"/>
                  <a:pt x="1025087" y="1599949"/>
                </a:cubicBezTo>
                <a:cubicBezTo>
                  <a:pt x="1022264" y="1629206"/>
                  <a:pt x="1019441" y="1658721"/>
                  <a:pt x="1016874" y="1687978"/>
                </a:cubicBezTo>
                <a:cubicBezTo>
                  <a:pt x="1016617" y="1690288"/>
                  <a:pt x="1019441" y="1692855"/>
                  <a:pt x="1023290" y="1699784"/>
                </a:cubicBezTo>
                <a:cubicBezTo>
                  <a:pt x="1086939" y="1691315"/>
                  <a:pt x="1152127" y="1682846"/>
                  <a:pt x="1220395" y="1673863"/>
                </a:cubicBezTo>
                <a:close/>
                <a:moveTo>
                  <a:pt x="2022159" y="1586860"/>
                </a:moveTo>
                <a:cubicBezTo>
                  <a:pt x="2007016" y="1558115"/>
                  <a:pt x="1996751" y="1535530"/>
                  <a:pt x="1983662" y="1514485"/>
                </a:cubicBezTo>
                <a:cubicBezTo>
                  <a:pt x="1979042" y="1507043"/>
                  <a:pt x="1967493" y="1499086"/>
                  <a:pt x="1959280" y="1499343"/>
                </a:cubicBezTo>
                <a:cubicBezTo>
                  <a:pt x="1897685" y="1502423"/>
                  <a:pt x="1836347" y="1507556"/>
                  <a:pt x="1769618" y="1512689"/>
                </a:cubicBezTo>
                <a:cubicBezTo>
                  <a:pt x="1780654" y="1548106"/>
                  <a:pt x="1789380" y="1577107"/>
                  <a:pt x="1799133" y="1608418"/>
                </a:cubicBezTo>
                <a:cubicBezTo>
                  <a:pt x="1874844" y="1601232"/>
                  <a:pt x="1944908" y="1594559"/>
                  <a:pt x="2022159" y="1586860"/>
                </a:cubicBezTo>
                <a:close/>
                <a:moveTo>
                  <a:pt x="1719829" y="1517565"/>
                </a:moveTo>
                <a:cubicBezTo>
                  <a:pt x="1660800" y="1520132"/>
                  <a:pt x="1607161" y="1525264"/>
                  <a:pt x="1552495" y="1537070"/>
                </a:cubicBezTo>
                <a:cubicBezTo>
                  <a:pt x="1557628" y="1571718"/>
                  <a:pt x="1561991" y="1602002"/>
                  <a:pt x="1566354" y="1633313"/>
                </a:cubicBezTo>
                <a:cubicBezTo>
                  <a:pt x="1628976" y="1625100"/>
                  <a:pt x="1690058" y="1631003"/>
                  <a:pt x="1751910" y="1610728"/>
                </a:cubicBezTo>
                <a:cubicBezTo>
                  <a:pt x="1741131" y="1579417"/>
                  <a:pt x="1731121" y="1550416"/>
                  <a:pt x="1719829" y="1517565"/>
                </a:cubicBezTo>
                <a:close/>
                <a:moveTo>
                  <a:pt x="2178970" y="1468032"/>
                </a:moveTo>
                <a:cubicBezTo>
                  <a:pt x="2126870" y="1476758"/>
                  <a:pt x="2077338" y="1485228"/>
                  <a:pt x="2023955" y="1494210"/>
                </a:cubicBezTo>
                <a:cubicBezTo>
                  <a:pt x="2030885" y="1507556"/>
                  <a:pt x="2036531" y="1514999"/>
                  <a:pt x="2038327" y="1523211"/>
                </a:cubicBezTo>
                <a:cubicBezTo>
                  <a:pt x="2050390" y="1578134"/>
                  <a:pt x="2079904" y="1603285"/>
                  <a:pt x="2137650" y="1583780"/>
                </a:cubicBezTo>
                <a:cubicBezTo>
                  <a:pt x="2143039" y="1581983"/>
                  <a:pt x="2149455" y="1584037"/>
                  <a:pt x="2155358" y="1583010"/>
                </a:cubicBezTo>
                <a:cubicBezTo>
                  <a:pt x="2185386" y="1578134"/>
                  <a:pt x="2215413" y="1572744"/>
                  <a:pt x="2250061" y="1566841"/>
                </a:cubicBezTo>
                <a:cubicBezTo>
                  <a:pt x="2223626" y="1529884"/>
                  <a:pt x="2201298" y="1498830"/>
                  <a:pt x="2178970" y="1468032"/>
                </a:cubicBezTo>
                <a:close/>
                <a:moveTo>
                  <a:pt x="1267104" y="1423376"/>
                </a:moveTo>
                <a:cubicBezTo>
                  <a:pt x="1267104" y="1446217"/>
                  <a:pt x="1267104" y="1463669"/>
                  <a:pt x="1267104" y="1486511"/>
                </a:cubicBezTo>
                <a:cubicBezTo>
                  <a:pt x="1345125" y="1493440"/>
                  <a:pt x="1418013" y="1470085"/>
                  <a:pt x="1496546" y="1465466"/>
                </a:cubicBezTo>
                <a:cubicBezTo>
                  <a:pt x="1493723" y="1440315"/>
                  <a:pt x="1491670" y="1421836"/>
                  <a:pt x="1488847" y="1397711"/>
                </a:cubicBezTo>
                <a:cubicBezTo>
                  <a:pt x="1414163" y="1406181"/>
                  <a:pt x="1342815" y="1414393"/>
                  <a:pt x="1267104" y="1423376"/>
                </a:cubicBezTo>
                <a:close/>
                <a:moveTo>
                  <a:pt x="551061" y="1720573"/>
                </a:moveTo>
                <a:cubicBezTo>
                  <a:pt x="598284" y="1721599"/>
                  <a:pt x="643197" y="1723139"/>
                  <a:pt x="688367" y="1722882"/>
                </a:cubicBezTo>
                <a:cubicBezTo>
                  <a:pt x="695039" y="1722882"/>
                  <a:pt x="705562" y="1715183"/>
                  <a:pt x="707872" y="1708767"/>
                </a:cubicBezTo>
                <a:cubicBezTo>
                  <a:pt x="717368" y="1681306"/>
                  <a:pt x="724297" y="1653074"/>
                  <a:pt x="733280" y="1621507"/>
                </a:cubicBezTo>
                <a:cubicBezTo>
                  <a:pt x="684517" y="1623047"/>
                  <a:pt x="640887" y="1624330"/>
                  <a:pt x="597000" y="1626640"/>
                </a:cubicBezTo>
                <a:cubicBezTo>
                  <a:pt x="590841" y="1626897"/>
                  <a:pt x="582115" y="1632543"/>
                  <a:pt x="579805" y="1637676"/>
                </a:cubicBezTo>
                <a:cubicBezTo>
                  <a:pt x="569026" y="1662570"/>
                  <a:pt x="551317" y="1685669"/>
                  <a:pt x="551061" y="1720573"/>
                </a:cubicBezTo>
                <a:close/>
                <a:moveTo>
                  <a:pt x="806167" y="1539123"/>
                </a:moveTo>
                <a:cubicBezTo>
                  <a:pt x="867249" y="1532707"/>
                  <a:pt x="918578" y="1528088"/>
                  <a:pt x="969394" y="1521672"/>
                </a:cubicBezTo>
                <a:cubicBezTo>
                  <a:pt x="976067" y="1520901"/>
                  <a:pt x="985050" y="1511662"/>
                  <a:pt x="986846" y="1504733"/>
                </a:cubicBezTo>
                <a:cubicBezTo>
                  <a:pt x="992493" y="1482661"/>
                  <a:pt x="995316" y="1460076"/>
                  <a:pt x="999679" y="1434925"/>
                </a:cubicBezTo>
                <a:cubicBezTo>
                  <a:pt x="941163" y="1442111"/>
                  <a:pt x="887268" y="1431332"/>
                  <a:pt x="836452" y="1453917"/>
                </a:cubicBezTo>
                <a:cubicBezTo>
                  <a:pt x="827212" y="1479838"/>
                  <a:pt x="818230" y="1504476"/>
                  <a:pt x="806167" y="1539123"/>
                </a:cubicBezTo>
                <a:close/>
                <a:moveTo>
                  <a:pt x="1271724" y="1371020"/>
                </a:moveTo>
                <a:cubicBezTo>
                  <a:pt x="1345382" y="1370507"/>
                  <a:pt x="1414163" y="1371277"/>
                  <a:pt x="1480634" y="1351771"/>
                </a:cubicBezTo>
                <a:cubicBezTo>
                  <a:pt x="1482944" y="1300955"/>
                  <a:pt x="1478838" y="1296592"/>
                  <a:pt x="1433411" y="1296849"/>
                </a:cubicBezTo>
                <a:cubicBezTo>
                  <a:pt x="1408260" y="1296849"/>
                  <a:pt x="1382852" y="1296592"/>
                  <a:pt x="1357701" y="1296592"/>
                </a:cubicBezTo>
                <a:cubicBezTo>
                  <a:pt x="1331266" y="1296592"/>
                  <a:pt x="1305088" y="1296592"/>
                  <a:pt x="1276344" y="1296592"/>
                </a:cubicBezTo>
                <a:cubicBezTo>
                  <a:pt x="1274547" y="1323284"/>
                  <a:pt x="1273264" y="1343815"/>
                  <a:pt x="1271724" y="1371020"/>
                </a:cubicBezTo>
                <a:close/>
                <a:moveTo>
                  <a:pt x="1223731" y="1431588"/>
                </a:moveTo>
                <a:cubicBezTo>
                  <a:pt x="1160853" y="1431588"/>
                  <a:pt x="1105160" y="1431588"/>
                  <a:pt x="1046902" y="1431588"/>
                </a:cubicBezTo>
                <a:cubicBezTo>
                  <a:pt x="1042539" y="1461360"/>
                  <a:pt x="1038946" y="1486767"/>
                  <a:pt x="1034583" y="1517052"/>
                </a:cubicBezTo>
                <a:cubicBezTo>
                  <a:pt x="1097204" y="1509866"/>
                  <a:pt x="1153923" y="1503450"/>
                  <a:pt x="1214492" y="1496520"/>
                </a:cubicBezTo>
                <a:cubicBezTo>
                  <a:pt x="1217572" y="1475218"/>
                  <a:pt x="1220651" y="1453917"/>
                  <a:pt x="1223731" y="1431588"/>
                </a:cubicBezTo>
                <a:close/>
                <a:moveTo>
                  <a:pt x="1927969" y="1421579"/>
                </a:moveTo>
                <a:cubicBezTo>
                  <a:pt x="1912827" y="1359984"/>
                  <a:pt x="1910517" y="1358188"/>
                  <a:pt x="1856878" y="1361524"/>
                </a:cubicBezTo>
                <a:cubicBezTo>
                  <a:pt x="1827364" y="1363321"/>
                  <a:pt x="1797593" y="1364860"/>
                  <a:pt x="1768078" y="1367170"/>
                </a:cubicBezTo>
                <a:cubicBezTo>
                  <a:pt x="1753963" y="1368453"/>
                  <a:pt x="1739847" y="1371533"/>
                  <a:pt x="1721369" y="1374613"/>
                </a:cubicBezTo>
                <a:cubicBezTo>
                  <a:pt x="1727528" y="1396941"/>
                  <a:pt x="1732661" y="1414393"/>
                  <a:pt x="1737794" y="1433128"/>
                </a:cubicBezTo>
                <a:cubicBezTo>
                  <a:pt x="1804266" y="1429279"/>
                  <a:pt x="1865604" y="1425429"/>
                  <a:pt x="1927969" y="1421579"/>
                </a:cubicBezTo>
                <a:close/>
                <a:moveTo>
                  <a:pt x="1240926" y="1301469"/>
                </a:moveTo>
                <a:cubicBezTo>
                  <a:pt x="1178305" y="1300699"/>
                  <a:pt x="1121329" y="1300955"/>
                  <a:pt x="1064610" y="1322257"/>
                </a:cubicBezTo>
                <a:cubicBezTo>
                  <a:pt x="1063070" y="1339196"/>
                  <a:pt x="1061787" y="1354851"/>
                  <a:pt x="1059991" y="1372560"/>
                </a:cubicBezTo>
                <a:cubicBezTo>
                  <a:pt x="1118763" y="1372560"/>
                  <a:pt x="1172915" y="1372560"/>
                  <a:pt x="1228607" y="1372560"/>
                </a:cubicBezTo>
                <a:cubicBezTo>
                  <a:pt x="1232970" y="1348948"/>
                  <a:pt x="1236307" y="1328673"/>
                  <a:pt x="1240926" y="1301469"/>
                </a:cubicBezTo>
                <a:close/>
                <a:moveTo>
                  <a:pt x="789742" y="1453147"/>
                </a:moveTo>
                <a:cubicBezTo>
                  <a:pt x="747908" y="1458023"/>
                  <a:pt x="713261" y="1461873"/>
                  <a:pt x="678614" y="1466493"/>
                </a:cubicBezTo>
                <a:cubicBezTo>
                  <a:pt x="674764" y="1467006"/>
                  <a:pt x="669888" y="1470085"/>
                  <a:pt x="668091" y="1473422"/>
                </a:cubicBezTo>
                <a:cubicBezTo>
                  <a:pt x="655259" y="1496777"/>
                  <a:pt x="636011" y="1517822"/>
                  <a:pt x="635754" y="1550416"/>
                </a:cubicBezTo>
                <a:cubicBezTo>
                  <a:pt x="679641" y="1547079"/>
                  <a:pt x="720191" y="1544000"/>
                  <a:pt x="760997" y="1540920"/>
                </a:cubicBezTo>
                <a:cubicBezTo>
                  <a:pt x="770493" y="1511662"/>
                  <a:pt x="778963" y="1485741"/>
                  <a:pt x="789742" y="1453147"/>
                </a:cubicBezTo>
                <a:close/>
                <a:moveTo>
                  <a:pt x="2081187" y="1341762"/>
                </a:moveTo>
                <a:cubicBezTo>
                  <a:pt x="2035248" y="1347152"/>
                  <a:pt x="1993414" y="1351771"/>
                  <a:pt x="1949271" y="1356904"/>
                </a:cubicBezTo>
                <a:cubicBezTo>
                  <a:pt x="1959537" y="1385136"/>
                  <a:pt x="1961333" y="1415676"/>
                  <a:pt x="1993671" y="1416190"/>
                </a:cubicBezTo>
                <a:cubicBezTo>
                  <a:pt x="2037301" y="1416960"/>
                  <a:pt x="2080674" y="1412597"/>
                  <a:pt x="2133030" y="1409774"/>
                </a:cubicBezTo>
                <a:cubicBezTo>
                  <a:pt x="2112498" y="1382569"/>
                  <a:pt x="2096843" y="1362037"/>
                  <a:pt x="2081187" y="1341762"/>
                </a:cubicBezTo>
                <a:close/>
                <a:moveTo>
                  <a:pt x="1536840" y="1458536"/>
                </a:moveTo>
                <a:cubicBezTo>
                  <a:pt x="1590479" y="1450580"/>
                  <a:pt x="1637702" y="1443394"/>
                  <a:pt x="1689545" y="1435438"/>
                </a:cubicBezTo>
                <a:cubicBezTo>
                  <a:pt x="1684668" y="1415163"/>
                  <a:pt x="1680305" y="1397455"/>
                  <a:pt x="1675429" y="1378206"/>
                </a:cubicBezTo>
                <a:cubicBezTo>
                  <a:pt x="1625126" y="1382569"/>
                  <a:pt x="1578930" y="1386419"/>
                  <a:pt x="1529141" y="1390782"/>
                </a:cubicBezTo>
                <a:cubicBezTo>
                  <a:pt x="1531707" y="1413880"/>
                  <a:pt x="1533760" y="1432358"/>
                  <a:pt x="1536840" y="1458536"/>
                </a:cubicBezTo>
                <a:close/>
                <a:moveTo>
                  <a:pt x="1029450" y="1320717"/>
                </a:moveTo>
                <a:cubicBezTo>
                  <a:pt x="979147" y="1323797"/>
                  <a:pt x="929871" y="1326877"/>
                  <a:pt x="878542" y="1329956"/>
                </a:cubicBezTo>
                <a:cubicBezTo>
                  <a:pt x="872639" y="1348692"/>
                  <a:pt x="867762" y="1364604"/>
                  <a:pt x="862116" y="1382826"/>
                </a:cubicBezTo>
                <a:cubicBezTo>
                  <a:pt x="903950" y="1380516"/>
                  <a:pt x="939880" y="1377179"/>
                  <a:pt x="976067" y="1376923"/>
                </a:cubicBezTo>
                <a:cubicBezTo>
                  <a:pt x="1018671" y="1376666"/>
                  <a:pt x="1022520" y="1374356"/>
                  <a:pt x="1029450" y="1320717"/>
                </a:cubicBezTo>
                <a:close/>
                <a:moveTo>
                  <a:pt x="1663110" y="1291716"/>
                </a:moveTo>
                <a:cubicBezTo>
                  <a:pt x="1613321" y="1303009"/>
                  <a:pt x="1564044" y="1287866"/>
                  <a:pt x="1513742" y="1304548"/>
                </a:cubicBezTo>
                <a:cubicBezTo>
                  <a:pt x="1517078" y="1321487"/>
                  <a:pt x="1519901" y="1335089"/>
                  <a:pt x="1523238" y="1352028"/>
                </a:cubicBezTo>
                <a:cubicBezTo>
                  <a:pt x="1568664" y="1345612"/>
                  <a:pt x="1611011" y="1340736"/>
                  <a:pt x="1652844" y="1333549"/>
                </a:cubicBezTo>
                <a:cubicBezTo>
                  <a:pt x="1674146" y="1329956"/>
                  <a:pt x="1669270" y="1313531"/>
                  <a:pt x="1663110" y="1291716"/>
                </a:cubicBezTo>
                <a:close/>
                <a:moveTo>
                  <a:pt x="814893" y="1387959"/>
                </a:moveTo>
                <a:cubicBezTo>
                  <a:pt x="823106" y="1368710"/>
                  <a:pt x="838505" y="1353568"/>
                  <a:pt x="835938" y="1332010"/>
                </a:cubicBezTo>
                <a:cubicBezTo>
                  <a:pt x="801804" y="1332010"/>
                  <a:pt x="769723" y="1332010"/>
                  <a:pt x="737386" y="1332010"/>
                </a:cubicBezTo>
                <a:cubicBezTo>
                  <a:pt x="727120" y="1353311"/>
                  <a:pt x="718394" y="1371533"/>
                  <a:pt x="706075" y="1397455"/>
                </a:cubicBezTo>
                <a:cubicBezTo>
                  <a:pt x="746369" y="1393861"/>
                  <a:pt x="778193" y="1391038"/>
                  <a:pt x="814893" y="1387959"/>
                </a:cubicBezTo>
                <a:close/>
                <a:moveTo>
                  <a:pt x="425304" y="1731865"/>
                </a:moveTo>
                <a:cubicBezTo>
                  <a:pt x="456101" y="1729042"/>
                  <a:pt x="480226" y="1726989"/>
                  <a:pt x="499218" y="1725449"/>
                </a:cubicBezTo>
                <a:cubicBezTo>
                  <a:pt x="509227" y="1690802"/>
                  <a:pt x="517697" y="1661800"/>
                  <a:pt x="526679" y="1631003"/>
                </a:cubicBezTo>
                <a:cubicBezTo>
                  <a:pt x="510767" y="1629206"/>
                  <a:pt x="497935" y="1627667"/>
                  <a:pt x="482793" y="1625870"/>
                </a:cubicBezTo>
                <a:cubicBezTo>
                  <a:pt x="464314" y="1660261"/>
                  <a:pt x="446092" y="1693368"/>
                  <a:pt x="425304" y="1731865"/>
                </a:cubicBezTo>
                <a:close/>
                <a:moveTo>
                  <a:pt x="1709050" y="1289920"/>
                </a:moveTo>
                <a:cubicBezTo>
                  <a:pt x="1713413" y="1323797"/>
                  <a:pt x="1713669" y="1325593"/>
                  <a:pt x="1734458" y="1323797"/>
                </a:cubicBezTo>
                <a:cubicBezTo>
                  <a:pt x="1775778" y="1319947"/>
                  <a:pt x="1816841" y="1313788"/>
                  <a:pt x="1857905" y="1308142"/>
                </a:cubicBezTo>
                <a:cubicBezTo>
                  <a:pt x="1860985" y="1307628"/>
                  <a:pt x="1863551" y="1302495"/>
                  <a:pt x="1871250" y="1294283"/>
                </a:cubicBezTo>
                <a:cubicBezTo>
                  <a:pt x="1814018" y="1271184"/>
                  <a:pt x="1761662" y="1299159"/>
                  <a:pt x="1709050" y="1289920"/>
                </a:cubicBezTo>
                <a:close/>
                <a:moveTo>
                  <a:pt x="617019" y="1474705"/>
                </a:moveTo>
                <a:cubicBezTo>
                  <a:pt x="598284" y="1462899"/>
                  <a:pt x="584425" y="1462129"/>
                  <a:pt x="574672" y="1478042"/>
                </a:cubicBezTo>
                <a:cubicBezTo>
                  <a:pt x="558247" y="1504989"/>
                  <a:pt x="543105" y="1532451"/>
                  <a:pt x="526423" y="1561708"/>
                </a:cubicBezTo>
                <a:cubicBezTo>
                  <a:pt x="558760" y="1569921"/>
                  <a:pt x="575185" y="1560682"/>
                  <a:pt x="585451" y="1536300"/>
                </a:cubicBezTo>
                <a:cubicBezTo>
                  <a:pt x="593921" y="1516025"/>
                  <a:pt x="605213" y="1497033"/>
                  <a:pt x="617019" y="1474705"/>
                </a:cubicBezTo>
                <a:close/>
                <a:moveTo>
                  <a:pt x="2026522" y="1295822"/>
                </a:moveTo>
                <a:cubicBezTo>
                  <a:pt x="2011636" y="1271184"/>
                  <a:pt x="2011636" y="1271184"/>
                  <a:pt x="1901021" y="1280424"/>
                </a:cubicBezTo>
                <a:cubicBezTo>
                  <a:pt x="1903075" y="1298132"/>
                  <a:pt x="1912827" y="1307115"/>
                  <a:pt x="1930279" y="1305575"/>
                </a:cubicBezTo>
                <a:cubicBezTo>
                  <a:pt x="1961847" y="1303009"/>
                  <a:pt x="1993414" y="1299159"/>
                  <a:pt x="2026522" y="1295822"/>
                </a:cubicBezTo>
                <a:close/>
                <a:moveTo>
                  <a:pt x="690163" y="1335089"/>
                </a:moveTo>
                <a:cubicBezTo>
                  <a:pt x="675534" y="1335859"/>
                  <a:pt x="662959" y="1333036"/>
                  <a:pt x="659879" y="1337143"/>
                </a:cubicBezTo>
                <a:cubicBezTo>
                  <a:pt x="643967" y="1358444"/>
                  <a:pt x="629594" y="1380772"/>
                  <a:pt x="622922" y="1411570"/>
                </a:cubicBezTo>
                <a:cubicBezTo>
                  <a:pt x="671684" y="1405410"/>
                  <a:pt x="668605" y="1364604"/>
                  <a:pt x="690163" y="1335089"/>
                </a:cubicBezTo>
                <a:close/>
                <a:moveTo>
                  <a:pt x="1851232" y="1086912"/>
                </a:moveTo>
                <a:cubicBezTo>
                  <a:pt x="1771415" y="1094612"/>
                  <a:pt x="1691854" y="1098205"/>
                  <a:pt x="1611781" y="1103594"/>
                </a:cubicBezTo>
                <a:cubicBezTo>
                  <a:pt x="1545053" y="1108214"/>
                  <a:pt x="1478068" y="1107957"/>
                  <a:pt x="1411340" y="1110524"/>
                </a:cubicBezTo>
                <a:cubicBezTo>
                  <a:pt x="1332806" y="1113603"/>
                  <a:pt x="1254272" y="1118480"/>
                  <a:pt x="1175482" y="1121303"/>
                </a:cubicBezTo>
                <a:cubicBezTo>
                  <a:pt x="1085142" y="1124383"/>
                  <a:pt x="994546" y="1126436"/>
                  <a:pt x="904206" y="1128489"/>
                </a:cubicBezTo>
                <a:cubicBezTo>
                  <a:pt x="849284" y="1129772"/>
                  <a:pt x="794362" y="1127719"/>
                  <a:pt x="739696" y="1131569"/>
                </a:cubicBezTo>
                <a:cubicBezTo>
                  <a:pt x="691190" y="1134905"/>
                  <a:pt x="671941" y="1119250"/>
                  <a:pt x="632161" y="1096151"/>
                </a:cubicBezTo>
                <a:cubicBezTo>
                  <a:pt x="623178" y="1091019"/>
                  <a:pt x="616505" y="1074593"/>
                  <a:pt x="615992" y="1063301"/>
                </a:cubicBezTo>
                <a:cubicBezTo>
                  <a:pt x="614966" y="1025060"/>
                  <a:pt x="618302" y="1006582"/>
                  <a:pt x="617789" y="968085"/>
                </a:cubicBezTo>
                <a:cubicBezTo>
                  <a:pt x="616762" y="862603"/>
                  <a:pt x="614196" y="756865"/>
                  <a:pt x="613426" y="651383"/>
                </a:cubicBezTo>
                <a:cubicBezTo>
                  <a:pt x="613169" y="626231"/>
                  <a:pt x="616249" y="600823"/>
                  <a:pt x="619585" y="575672"/>
                </a:cubicBezTo>
                <a:cubicBezTo>
                  <a:pt x="631648" y="487386"/>
                  <a:pt x="645507" y="399356"/>
                  <a:pt x="656799" y="311069"/>
                </a:cubicBezTo>
                <a:cubicBezTo>
                  <a:pt x="661675" y="272572"/>
                  <a:pt x="665012" y="258200"/>
                  <a:pt x="696066" y="250244"/>
                </a:cubicBezTo>
                <a:cubicBezTo>
                  <a:pt x="777936" y="229456"/>
                  <a:pt x="859293" y="207128"/>
                  <a:pt x="944756" y="204048"/>
                </a:cubicBezTo>
                <a:cubicBezTo>
                  <a:pt x="1014051" y="201481"/>
                  <a:pt x="1083089" y="190959"/>
                  <a:pt x="1152383" y="185826"/>
                </a:cubicBezTo>
                <a:cubicBezTo>
                  <a:pt x="1214492" y="181206"/>
                  <a:pt x="1276857" y="180436"/>
                  <a:pt x="1338965" y="176330"/>
                </a:cubicBezTo>
                <a:cubicBezTo>
                  <a:pt x="1381569" y="173507"/>
                  <a:pt x="1424172" y="167347"/>
                  <a:pt x="1466776" y="164524"/>
                </a:cubicBezTo>
                <a:cubicBezTo>
                  <a:pt x="1541973" y="159905"/>
                  <a:pt x="1617427" y="155798"/>
                  <a:pt x="1692881" y="152975"/>
                </a:cubicBezTo>
                <a:cubicBezTo>
                  <a:pt x="1741900" y="151179"/>
                  <a:pt x="1791177" y="148869"/>
                  <a:pt x="1839939" y="152205"/>
                </a:cubicBezTo>
                <a:cubicBezTo>
                  <a:pt x="1894605" y="155798"/>
                  <a:pt x="1949271" y="163241"/>
                  <a:pt x="2003423" y="172737"/>
                </a:cubicBezTo>
                <a:cubicBezTo>
                  <a:pt x="2046283" y="180180"/>
                  <a:pt x="2050133" y="209694"/>
                  <a:pt x="2053726" y="252297"/>
                </a:cubicBezTo>
                <a:cubicBezTo>
                  <a:pt x="2057832" y="301060"/>
                  <a:pt x="2058089" y="350593"/>
                  <a:pt x="2054753" y="399356"/>
                </a:cubicBezTo>
                <a:cubicBezTo>
                  <a:pt x="2048850" y="485333"/>
                  <a:pt x="2037044" y="571052"/>
                  <a:pt x="2031398" y="657029"/>
                </a:cubicBezTo>
                <a:cubicBezTo>
                  <a:pt x="2027035" y="720677"/>
                  <a:pt x="2032168" y="785096"/>
                  <a:pt x="2026265" y="848744"/>
                </a:cubicBezTo>
                <a:cubicBezTo>
                  <a:pt x="2022159" y="892374"/>
                  <a:pt x="2016256" y="932154"/>
                  <a:pt x="2009840" y="980404"/>
                </a:cubicBezTo>
                <a:cubicBezTo>
                  <a:pt x="2007016" y="986050"/>
                  <a:pt x="2012149" y="995033"/>
                  <a:pt x="2011636" y="1002219"/>
                </a:cubicBezTo>
                <a:cubicBezTo>
                  <a:pt x="2009840" y="1023777"/>
                  <a:pt x="2014716" y="1033016"/>
                  <a:pt x="2002653" y="1045335"/>
                </a:cubicBezTo>
                <a:cubicBezTo>
                  <a:pt x="1981865" y="1064584"/>
                  <a:pt x="1989821" y="1063557"/>
                  <a:pt x="1938492" y="1073053"/>
                </a:cubicBezTo>
                <a:cubicBezTo>
                  <a:pt x="1907437" y="1083832"/>
                  <a:pt x="1916164" y="1081779"/>
                  <a:pt x="1883569" y="1086655"/>
                </a:cubicBezTo>
                <a:cubicBezTo>
                  <a:pt x="1883056" y="1084346"/>
                  <a:pt x="1851489" y="1089479"/>
                  <a:pt x="1851232" y="1086912"/>
                </a:cubicBezTo>
                <a:close/>
                <a:moveTo>
                  <a:pt x="2016256" y="223296"/>
                </a:moveTo>
                <a:cubicBezTo>
                  <a:pt x="1944395" y="214827"/>
                  <a:pt x="1881516" y="203278"/>
                  <a:pt x="1818125" y="200968"/>
                </a:cubicBezTo>
                <a:cubicBezTo>
                  <a:pt x="1712899" y="197375"/>
                  <a:pt x="1607161" y="198915"/>
                  <a:pt x="1501936" y="200198"/>
                </a:cubicBezTo>
                <a:cubicBezTo>
                  <a:pt x="1453173" y="200711"/>
                  <a:pt x="1404410" y="204818"/>
                  <a:pt x="1355647" y="209437"/>
                </a:cubicBezTo>
                <a:cubicBezTo>
                  <a:pt x="1244776" y="219960"/>
                  <a:pt x="1134418" y="233562"/>
                  <a:pt x="1023547" y="242288"/>
                </a:cubicBezTo>
                <a:cubicBezTo>
                  <a:pt x="924225" y="250244"/>
                  <a:pt x="825416" y="260253"/>
                  <a:pt x="728660" y="286431"/>
                </a:cubicBezTo>
                <a:cubicBezTo>
                  <a:pt x="685287" y="298237"/>
                  <a:pt x="682207" y="334168"/>
                  <a:pt x="678101" y="380877"/>
                </a:cubicBezTo>
                <a:cubicBezTo>
                  <a:pt x="674508" y="422197"/>
                  <a:pt x="672198" y="463774"/>
                  <a:pt x="670145" y="505094"/>
                </a:cubicBezTo>
                <a:cubicBezTo>
                  <a:pt x="666038" y="588248"/>
                  <a:pt x="662445" y="671401"/>
                  <a:pt x="659365" y="754555"/>
                </a:cubicBezTo>
                <a:cubicBezTo>
                  <a:pt x="656029" y="842071"/>
                  <a:pt x="652949" y="929588"/>
                  <a:pt x="650383" y="1017104"/>
                </a:cubicBezTo>
                <a:cubicBezTo>
                  <a:pt x="649613" y="1043539"/>
                  <a:pt x="647560" y="1070743"/>
                  <a:pt x="667065" y="1092815"/>
                </a:cubicBezTo>
                <a:cubicBezTo>
                  <a:pt x="723270" y="1090762"/>
                  <a:pt x="777936" y="1087939"/>
                  <a:pt x="832602" y="1087169"/>
                </a:cubicBezTo>
                <a:cubicBezTo>
                  <a:pt x="913959" y="1085886"/>
                  <a:pt x="996086" y="1093328"/>
                  <a:pt x="1076673" y="1084346"/>
                </a:cubicBezTo>
                <a:cubicBezTo>
                  <a:pt x="1192164" y="1071257"/>
                  <a:pt x="1307141" y="1066380"/>
                  <a:pt x="1422889" y="1069460"/>
                </a:cubicBezTo>
                <a:cubicBezTo>
                  <a:pt x="1442137" y="1069973"/>
                  <a:pt x="1461386" y="1068177"/>
                  <a:pt x="1480634" y="1067664"/>
                </a:cubicBezTo>
                <a:cubicBezTo>
                  <a:pt x="1523494" y="1066637"/>
                  <a:pt x="1566611" y="1067407"/>
                  <a:pt x="1609214" y="1064327"/>
                </a:cubicBezTo>
                <a:cubicBezTo>
                  <a:pt x="1656437" y="1060991"/>
                  <a:pt x="1703404" y="1054575"/>
                  <a:pt x="1750627" y="1049185"/>
                </a:cubicBezTo>
                <a:cubicBezTo>
                  <a:pt x="1821204" y="1041229"/>
                  <a:pt x="1891526" y="1033273"/>
                  <a:pt x="1966466" y="1024804"/>
                </a:cubicBezTo>
                <a:cubicBezTo>
                  <a:pt x="1968519" y="984767"/>
                  <a:pt x="1965183" y="945500"/>
                  <a:pt x="1973909" y="909056"/>
                </a:cubicBezTo>
                <a:cubicBezTo>
                  <a:pt x="1988794" y="846948"/>
                  <a:pt x="1980325" y="784582"/>
                  <a:pt x="1985971" y="722731"/>
                </a:cubicBezTo>
                <a:cubicBezTo>
                  <a:pt x="1995467" y="619302"/>
                  <a:pt x="2000600" y="515360"/>
                  <a:pt x="2007273" y="411675"/>
                </a:cubicBezTo>
                <a:cubicBezTo>
                  <a:pt x="2010353" y="363169"/>
                  <a:pt x="2012919" y="280272"/>
                  <a:pt x="2016256" y="22329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 name="TextBox 5">
            <a:extLst>
              <a:ext uri="{FF2B5EF4-FFF2-40B4-BE49-F238E27FC236}">
                <a16:creationId xmlns:a16="http://schemas.microsoft.com/office/drawing/2014/main" xmlns="" id="{2F2B1243-CDAD-411C-9628-66E4A3D0EBF0}"/>
              </a:ext>
            </a:extLst>
          </p:cNvPr>
          <p:cNvSpPr txBox="1"/>
          <p:nvPr/>
        </p:nvSpPr>
        <p:spPr>
          <a:xfrm>
            <a:off x="-198863" y="1221975"/>
            <a:ext cx="930011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b="1" dirty="0"/>
              <a:t>  </a:t>
            </a:r>
            <a:r>
              <a:rPr lang="en-US" sz="2800" b="1" dirty="0">
                <a:latin typeface="Times New Roman" panose="02020603050405020304" pitchFamily="18" charset="0"/>
                <a:cs typeface="Times New Roman" panose="02020603050405020304" pitchFamily="18" charset="0"/>
              </a:rPr>
              <a:t>DEPARTMENT OF INFORMATION   TECHNOLOGY</a:t>
            </a:r>
          </a:p>
        </p:txBody>
      </p:sp>
      <p:sp>
        <p:nvSpPr>
          <p:cNvPr id="7" name="TextBox 6">
            <a:extLst>
              <a:ext uri="{FF2B5EF4-FFF2-40B4-BE49-F238E27FC236}">
                <a16:creationId xmlns:a16="http://schemas.microsoft.com/office/drawing/2014/main" xmlns="" id="{3DE81719-BA7B-9042-4D37-7D4A12865B98}"/>
              </a:ext>
            </a:extLst>
          </p:cNvPr>
          <p:cNvSpPr txBox="1"/>
          <p:nvPr/>
        </p:nvSpPr>
        <p:spPr>
          <a:xfrm>
            <a:off x="0" y="4145663"/>
            <a:ext cx="3139708" cy="784830"/>
          </a:xfrm>
          <a:prstGeom prst="rect">
            <a:avLst/>
          </a:prstGeom>
          <a:noFill/>
        </p:spPr>
        <p:txBody>
          <a:bodyPr wrap="square" rtlCol="0">
            <a:spAutoFit/>
          </a:bodyPr>
          <a:lstStyle/>
          <a:p>
            <a:r>
              <a:rPr lang="en-US" sz="1500" b="1" dirty="0">
                <a:solidFill>
                  <a:schemeClr val="bg1"/>
                </a:solidFill>
                <a:latin typeface="Times New Roman" panose="02020603050405020304" pitchFamily="18" charset="0"/>
                <a:cs typeface="Times New Roman" panose="02020603050405020304" pitchFamily="18" charset="0"/>
              </a:rPr>
              <a:t>PROJECT GUIDE:</a:t>
            </a:r>
          </a:p>
          <a:p>
            <a:r>
              <a:rPr lang="en-US" sz="1500" b="1" dirty="0">
                <a:solidFill>
                  <a:schemeClr val="bg1"/>
                </a:solidFill>
                <a:latin typeface="Times New Roman" panose="02020603050405020304" pitchFamily="18" charset="0"/>
                <a:cs typeface="Times New Roman" panose="02020603050405020304" pitchFamily="18" charset="0"/>
              </a:rPr>
              <a:t>DR.A.MEIAPPANE,</a:t>
            </a:r>
            <a:endParaRPr lang="en-IN" sz="1500" b="1" dirty="0">
              <a:solidFill>
                <a:schemeClr val="bg1"/>
              </a:solidFill>
              <a:latin typeface="Times New Roman" panose="02020603050405020304" pitchFamily="18" charset="0"/>
              <a:cs typeface="Times New Roman" panose="02020603050405020304" pitchFamily="18" charset="0"/>
            </a:endParaRPr>
          </a:p>
          <a:p>
            <a:r>
              <a:rPr lang="en-US" sz="1500" b="1" dirty="0">
                <a:solidFill>
                  <a:schemeClr val="bg1"/>
                </a:solidFill>
                <a:latin typeface="Times New Roman" panose="02020603050405020304" pitchFamily="18" charset="0"/>
                <a:cs typeface="Times New Roman" panose="02020603050405020304" pitchFamily="18" charset="0"/>
              </a:rPr>
              <a:t>AP OF IT DEPARTMENT</a:t>
            </a:r>
          </a:p>
        </p:txBody>
      </p:sp>
      <p:cxnSp>
        <p:nvCxnSpPr>
          <p:cNvPr id="10" name="Straight Connector 9">
            <a:extLst>
              <a:ext uri="{FF2B5EF4-FFF2-40B4-BE49-F238E27FC236}">
                <a16:creationId xmlns:a16="http://schemas.microsoft.com/office/drawing/2014/main" xmlns="" id="{B36C51FA-2720-8EC5-7055-2BA8505EC008}"/>
              </a:ext>
            </a:extLst>
          </p:cNvPr>
          <p:cNvCxnSpPr>
            <a:cxnSpLocks/>
          </p:cNvCxnSpPr>
          <p:nvPr/>
        </p:nvCxnSpPr>
        <p:spPr>
          <a:xfrm>
            <a:off x="381000" y="1212388"/>
            <a:ext cx="6400800" cy="0"/>
          </a:xfrm>
          <a:prstGeom prst="line">
            <a:avLst/>
          </a:prstGeom>
        </p:spPr>
        <p:style>
          <a:lnRef idx="1">
            <a:schemeClr val="dk1"/>
          </a:lnRef>
          <a:fillRef idx="0">
            <a:schemeClr val="dk1"/>
          </a:fillRef>
          <a:effectRef idx="0">
            <a:schemeClr val="dk1"/>
          </a:effectRef>
          <a:fontRef idx="minor">
            <a:schemeClr val="tx1"/>
          </a:fontRef>
        </p:style>
      </p:cxnSp>
      <p:sp>
        <p:nvSpPr>
          <p:cNvPr id="18" name="Subtitle 17">
            <a:extLst>
              <a:ext uri="{FF2B5EF4-FFF2-40B4-BE49-F238E27FC236}">
                <a16:creationId xmlns:a16="http://schemas.microsoft.com/office/drawing/2014/main" xmlns="" id="{226C38E9-89B0-B4DA-A912-688B41ABA7A1}"/>
              </a:ext>
            </a:extLst>
          </p:cNvPr>
          <p:cNvSpPr>
            <a:spLocks noGrp="1"/>
          </p:cNvSpPr>
          <p:nvPr>
            <p:ph type="subTitle" idx="1"/>
          </p:nvPr>
        </p:nvSpPr>
        <p:spPr>
          <a:xfrm>
            <a:off x="6004294" y="3784110"/>
            <a:ext cx="3394170" cy="1334424"/>
          </a:xfrm>
        </p:spPr>
        <p:txBody>
          <a:bodyPr/>
          <a:lstStyle/>
          <a:p>
            <a:pPr algn="l"/>
            <a:r>
              <a:rPr lang="en-US" b="1" dirty="0">
                <a:solidFill>
                  <a:schemeClr val="bg1"/>
                </a:solidFill>
                <a:latin typeface="Times New Roman" panose="02020603050405020304" pitchFamily="18" charset="0"/>
                <a:cs typeface="Times New Roman" panose="02020603050405020304" pitchFamily="18" charset="0"/>
              </a:rPr>
              <a:t>PRESENTED BY,</a:t>
            </a:r>
          </a:p>
          <a:p>
            <a:pPr algn="l"/>
            <a:r>
              <a:rPr lang="en-US" b="1" dirty="0">
                <a:solidFill>
                  <a:schemeClr val="bg1"/>
                </a:solidFill>
                <a:latin typeface="Times New Roman" panose="02020603050405020304" pitchFamily="18" charset="0"/>
                <a:cs typeface="Times New Roman" panose="02020603050405020304" pitchFamily="18" charset="0"/>
              </a:rPr>
              <a:t>P.BHARATHI(19TH04011)</a:t>
            </a:r>
          </a:p>
          <a:p>
            <a:pPr algn="l"/>
            <a:r>
              <a:rPr lang="en-US" b="1" dirty="0">
                <a:solidFill>
                  <a:schemeClr val="bg1"/>
                </a:solidFill>
                <a:latin typeface="Times New Roman" panose="02020603050405020304" pitchFamily="18" charset="0"/>
                <a:cs typeface="Times New Roman" panose="02020603050405020304" pitchFamily="18" charset="0"/>
              </a:rPr>
              <a:t>R.GAJALAKSHMI(19TH0422)</a:t>
            </a:r>
          </a:p>
          <a:p>
            <a:pPr algn="l"/>
            <a:r>
              <a:rPr lang="en-US" b="1" dirty="0">
                <a:solidFill>
                  <a:schemeClr val="bg1"/>
                </a:solidFill>
                <a:latin typeface="Times New Roman" panose="02020603050405020304" pitchFamily="18" charset="0"/>
                <a:cs typeface="Times New Roman" panose="02020603050405020304" pitchFamily="18" charset="0"/>
              </a:rPr>
              <a:t>S.JAYAPRIYA(19TH0431)</a:t>
            </a:r>
          </a:p>
          <a:p>
            <a:pPr algn="l"/>
            <a:endParaRPr lang="en-IN" dirty="0"/>
          </a:p>
        </p:txBody>
      </p:sp>
      <p:pic>
        <p:nvPicPr>
          <p:cNvPr id="20" name="Picture 19">
            <a:extLst>
              <a:ext uri="{FF2B5EF4-FFF2-40B4-BE49-F238E27FC236}">
                <a16:creationId xmlns:a16="http://schemas.microsoft.com/office/drawing/2014/main" xmlns="" id="{7A2DFADC-5F75-4CD4-3280-723BC361A6CD}"/>
              </a:ext>
            </a:extLst>
          </p:cNvPr>
          <p:cNvPicPr>
            <a:picLocks noChangeAspect="1"/>
          </p:cNvPicPr>
          <p:nvPr/>
        </p:nvPicPr>
        <p:blipFill>
          <a:blip r:embed="rId3"/>
          <a:stretch>
            <a:fillRect/>
          </a:stretch>
        </p:blipFill>
        <p:spPr>
          <a:xfrm>
            <a:off x="1485632" y="181938"/>
            <a:ext cx="6172735" cy="990686"/>
          </a:xfrm>
          <a:prstGeom prst="rect">
            <a:avLst/>
          </a:prstGeom>
        </p:spPr>
      </p:pic>
      <p:sp>
        <p:nvSpPr>
          <p:cNvPr id="23" name="TextBox 22">
            <a:extLst>
              <a:ext uri="{FF2B5EF4-FFF2-40B4-BE49-F238E27FC236}">
                <a16:creationId xmlns:a16="http://schemas.microsoft.com/office/drawing/2014/main" xmlns="" id="{116D9501-77FB-CEDC-F9ED-189F14CBC672}"/>
              </a:ext>
            </a:extLst>
          </p:cNvPr>
          <p:cNvSpPr txBox="1"/>
          <p:nvPr/>
        </p:nvSpPr>
        <p:spPr>
          <a:xfrm>
            <a:off x="1485632" y="1685149"/>
            <a:ext cx="7262693" cy="1908215"/>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 				PHASE-II REVIEW</a:t>
            </a:r>
            <a:endParaRPr lang="en-US" b="1" dirty="0">
              <a:solidFill>
                <a:schemeClr val="bg1"/>
              </a:solidFill>
              <a:latin typeface="Times New Roman" panose="02020603050405020304" pitchFamily="18" charset="0"/>
              <a:cs typeface="Times New Roman" panose="02020603050405020304" pitchFamily="18" charset="0"/>
            </a:endParaRPr>
          </a:p>
          <a:p>
            <a:endParaRPr lang="en-US" b="1"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a:solidFill>
                  <a:srgbClr val="5FCBEF"/>
                </a:solidFill>
                <a:latin typeface="Times New Roman" panose="02020603050405020304" pitchFamily="18" charset="0"/>
                <a:cs typeface="Times New Roman" panose="02020603050405020304" pitchFamily="18" charset="0"/>
              </a:rPr>
              <a:t>TITLE: </a:t>
            </a:r>
            <a:r>
              <a:rPr lang="en-US" sz="2000" b="1" dirty="0">
                <a:solidFill>
                  <a:srgbClr val="5FCBEF"/>
                </a:solidFill>
                <a:effectLst/>
                <a:latin typeface="Times New Roman" panose="02020603050405020304" pitchFamily="18" charset="0"/>
                <a:ea typeface="Calibri" panose="020F0502020204030204" pitchFamily="34" charset="0"/>
                <a:cs typeface="Times New Roman" panose="02020603050405020304" pitchFamily="18" charset="0"/>
              </a:rPr>
              <a:t>BIOMETRIC MIRROR </a:t>
            </a:r>
            <a:r>
              <a:rPr lang="en-IN" sz="2000" b="1" dirty="0">
                <a:solidFill>
                  <a:srgbClr val="5FCBE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rgbClr val="5FCBEF"/>
                </a:solidFill>
                <a:effectLst/>
                <a:latin typeface="Times New Roman" panose="02020603050405020304" pitchFamily="18" charset="0"/>
                <a:ea typeface="Calibri" panose="020F0502020204030204" pitchFamily="34" charset="0"/>
                <a:cs typeface="Times New Roman" panose="02020603050405020304" pitchFamily="18" charset="0"/>
              </a:rPr>
              <a:t>EXPLORING 	ATTITUDE TOWARDS FACIAL AND </a:t>
            </a:r>
          </a:p>
          <a:p>
            <a:r>
              <a:rPr lang="en-US" sz="2000" b="1" dirty="0">
                <a:solidFill>
                  <a:srgbClr val="5FCBEF"/>
                </a:solidFill>
                <a:effectLst/>
                <a:latin typeface="Times New Roman" panose="02020603050405020304" pitchFamily="18" charset="0"/>
                <a:ea typeface="Calibri" panose="020F0502020204030204" pitchFamily="34" charset="0"/>
                <a:cs typeface="Times New Roman" panose="02020603050405020304" pitchFamily="18" charset="0"/>
              </a:rPr>
              <a:t>	OBJECT ANALYSIS </a:t>
            </a:r>
            <a:endParaRPr lang="en-IN" sz="2000" dirty="0">
              <a:solidFill>
                <a:srgbClr val="5FCBEF"/>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					  BATCH NO : 10</a:t>
            </a:r>
          </a:p>
        </p:txBody>
      </p:sp>
      <p:sp>
        <p:nvSpPr>
          <p:cNvPr id="24" name="Google Shape;76;p11">
            <a:extLst>
              <a:ext uri="{FF2B5EF4-FFF2-40B4-BE49-F238E27FC236}">
                <a16:creationId xmlns:a16="http://schemas.microsoft.com/office/drawing/2014/main" xmlns="" id="{AE83CEC1-EC55-09F4-9B34-CD2C01DF8FF1}"/>
              </a:ext>
            </a:extLst>
          </p:cNvPr>
          <p:cNvSpPr/>
          <p:nvPr/>
        </p:nvSpPr>
        <p:spPr>
          <a:xfrm rot="-291508">
            <a:off x="8066411" y="452913"/>
            <a:ext cx="482227" cy="471932"/>
          </a:xfrm>
          <a:custGeom>
            <a:avLst/>
            <a:gdLst/>
            <a:ahLst/>
            <a:cxnLst/>
            <a:rect l="l" t="t" r="r" b="b"/>
            <a:pathLst>
              <a:path w="615392" h="670665" extrusionOk="0">
                <a:moveTo>
                  <a:pt x="284145" y="0"/>
                </a:moveTo>
                <a:cubicBezTo>
                  <a:pt x="296409" y="3347"/>
                  <a:pt x="306163" y="6137"/>
                  <a:pt x="319402" y="9763"/>
                </a:cubicBezTo>
                <a:cubicBezTo>
                  <a:pt x="323025" y="45048"/>
                  <a:pt x="327903" y="81030"/>
                  <a:pt x="329993" y="117292"/>
                </a:cubicBezTo>
                <a:cubicBezTo>
                  <a:pt x="332083" y="153414"/>
                  <a:pt x="331247" y="189815"/>
                  <a:pt x="335289" y="227610"/>
                </a:cubicBezTo>
                <a:cubicBezTo>
                  <a:pt x="357725" y="197485"/>
                  <a:pt x="402319" y="195951"/>
                  <a:pt x="416393" y="158156"/>
                </a:cubicBezTo>
                <a:cubicBezTo>
                  <a:pt x="448584" y="142535"/>
                  <a:pt x="465446" y="107529"/>
                  <a:pt x="500564" y="94419"/>
                </a:cubicBezTo>
                <a:cubicBezTo>
                  <a:pt x="514499" y="89259"/>
                  <a:pt x="524254" y="73220"/>
                  <a:pt x="536657" y="63179"/>
                </a:cubicBezTo>
                <a:cubicBezTo>
                  <a:pt x="547387" y="54532"/>
                  <a:pt x="556724" y="50905"/>
                  <a:pt x="567036" y="67223"/>
                </a:cubicBezTo>
                <a:cubicBezTo>
                  <a:pt x="573865" y="77962"/>
                  <a:pt x="588079" y="83959"/>
                  <a:pt x="602154" y="94559"/>
                </a:cubicBezTo>
                <a:cubicBezTo>
                  <a:pt x="530386" y="155785"/>
                  <a:pt x="459733" y="216034"/>
                  <a:pt x="387965" y="277400"/>
                </a:cubicBezTo>
                <a:cubicBezTo>
                  <a:pt x="406778" y="288418"/>
                  <a:pt x="423222" y="292741"/>
                  <a:pt x="441756" y="288278"/>
                </a:cubicBezTo>
                <a:cubicBezTo>
                  <a:pt x="459454" y="284094"/>
                  <a:pt x="477292" y="282560"/>
                  <a:pt x="491366" y="299296"/>
                </a:cubicBezTo>
                <a:cubicBezTo>
                  <a:pt x="500843" y="290928"/>
                  <a:pt x="508228" y="284234"/>
                  <a:pt x="514360" y="278794"/>
                </a:cubicBezTo>
                <a:cubicBezTo>
                  <a:pt x="554634" y="278097"/>
                  <a:pt x="577209" y="301109"/>
                  <a:pt x="600482" y="335976"/>
                </a:cubicBezTo>
                <a:cubicBezTo>
                  <a:pt x="533173" y="337649"/>
                  <a:pt x="471299" y="339184"/>
                  <a:pt x="409565" y="340718"/>
                </a:cubicBezTo>
                <a:cubicBezTo>
                  <a:pt x="408868" y="343368"/>
                  <a:pt x="408311" y="346018"/>
                  <a:pt x="407614" y="348667"/>
                </a:cubicBezTo>
                <a:cubicBezTo>
                  <a:pt x="474365" y="396086"/>
                  <a:pt x="552961" y="426350"/>
                  <a:pt x="615393" y="485484"/>
                </a:cubicBezTo>
                <a:cubicBezTo>
                  <a:pt x="586407" y="502360"/>
                  <a:pt x="558954" y="503197"/>
                  <a:pt x="531919" y="487298"/>
                </a:cubicBezTo>
                <a:cubicBezTo>
                  <a:pt x="503769" y="470701"/>
                  <a:pt x="476455" y="452431"/>
                  <a:pt x="449002" y="434718"/>
                </a:cubicBezTo>
                <a:cubicBezTo>
                  <a:pt x="421131" y="416727"/>
                  <a:pt x="393818" y="397899"/>
                  <a:pt x="365807" y="380187"/>
                </a:cubicBezTo>
                <a:cubicBezTo>
                  <a:pt x="354659" y="373074"/>
                  <a:pt x="342256" y="367914"/>
                  <a:pt x="327206" y="360104"/>
                </a:cubicBezTo>
                <a:cubicBezTo>
                  <a:pt x="325116" y="400270"/>
                  <a:pt x="322607" y="435416"/>
                  <a:pt x="321632" y="470561"/>
                </a:cubicBezTo>
                <a:cubicBezTo>
                  <a:pt x="320656" y="504870"/>
                  <a:pt x="320099" y="539179"/>
                  <a:pt x="320935" y="573349"/>
                </a:cubicBezTo>
                <a:cubicBezTo>
                  <a:pt x="321492" y="598174"/>
                  <a:pt x="325255" y="622999"/>
                  <a:pt x="326091" y="647824"/>
                </a:cubicBezTo>
                <a:cubicBezTo>
                  <a:pt x="326370" y="654518"/>
                  <a:pt x="322747" y="665815"/>
                  <a:pt x="318427" y="667210"/>
                </a:cubicBezTo>
                <a:cubicBezTo>
                  <a:pt x="308532" y="670418"/>
                  <a:pt x="294736" y="672649"/>
                  <a:pt x="286932" y="668047"/>
                </a:cubicBezTo>
                <a:cubicBezTo>
                  <a:pt x="276620" y="661910"/>
                  <a:pt x="268398" y="652845"/>
                  <a:pt x="267841" y="635272"/>
                </a:cubicBezTo>
                <a:cubicBezTo>
                  <a:pt x="265611" y="564562"/>
                  <a:pt x="261430" y="493992"/>
                  <a:pt x="268677" y="423282"/>
                </a:cubicBezTo>
                <a:cubicBezTo>
                  <a:pt x="269792" y="412125"/>
                  <a:pt x="268816" y="400828"/>
                  <a:pt x="268816" y="382139"/>
                </a:cubicBezTo>
                <a:cubicBezTo>
                  <a:pt x="243732" y="400131"/>
                  <a:pt x="223108" y="413380"/>
                  <a:pt x="204434" y="428861"/>
                </a:cubicBezTo>
                <a:cubicBezTo>
                  <a:pt x="176284" y="452152"/>
                  <a:pt x="150504" y="478511"/>
                  <a:pt x="121657" y="500965"/>
                </a:cubicBezTo>
                <a:cubicBezTo>
                  <a:pt x="91974" y="524117"/>
                  <a:pt x="75531" y="526627"/>
                  <a:pt x="55324" y="491621"/>
                </a:cubicBezTo>
                <a:cubicBezTo>
                  <a:pt x="47938" y="478929"/>
                  <a:pt x="51561" y="467633"/>
                  <a:pt x="58808" y="460241"/>
                </a:cubicBezTo>
                <a:cubicBezTo>
                  <a:pt x="79014" y="439042"/>
                  <a:pt x="101172" y="419796"/>
                  <a:pt x="123051" y="400270"/>
                </a:cubicBezTo>
                <a:cubicBezTo>
                  <a:pt x="142978" y="382558"/>
                  <a:pt x="163603" y="365543"/>
                  <a:pt x="190080" y="342949"/>
                </a:cubicBezTo>
                <a:cubicBezTo>
                  <a:pt x="123608" y="336394"/>
                  <a:pt x="62570" y="361917"/>
                  <a:pt x="0" y="335000"/>
                </a:cubicBezTo>
                <a:cubicBezTo>
                  <a:pt x="44176" y="301528"/>
                  <a:pt x="126813" y="293717"/>
                  <a:pt x="218230" y="289115"/>
                </a:cubicBezTo>
                <a:cubicBezTo>
                  <a:pt x="210148" y="279492"/>
                  <a:pt x="204992" y="271403"/>
                  <a:pt x="198024" y="265266"/>
                </a:cubicBezTo>
                <a:cubicBezTo>
                  <a:pt x="181440" y="250622"/>
                  <a:pt x="164579" y="236396"/>
                  <a:pt x="146880" y="223147"/>
                </a:cubicBezTo>
                <a:cubicBezTo>
                  <a:pt x="138937" y="217290"/>
                  <a:pt x="128625" y="214779"/>
                  <a:pt x="119985" y="209758"/>
                </a:cubicBezTo>
                <a:cubicBezTo>
                  <a:pt x="94483" y="195114"/>
                  <a:pt x="68981" y="180331"/>
                  <a:pt x="43897" y="164710"/>
                </a:cubicBezTo>
                <a:cubicBezTo>
                  <a:pt x="39716" y="162061"/>
                  <a:pt x="37765" y="155645"/>
                  <a:pt x="30937" y="144906"/>
                </a:cubicBezTo>
                <a:cubicBezTo>
                  <a:pt x="50447" y="145882"/>
                  <a:pt x="66054" y="142535"/>
                  <a:pt x="77900" y="147974"/>
                </a:cubicBezTo>
                <a:cubicBezTo>
                  <a:pt x="110648" y="162897"/>
                  <a:pt x="142421" y="180470"/>
                  <a:pt x="173497" y="198880"/>
                </a:cubicBezTo>
                <a:cubicBezTo>
                  <a:pt x="200114" y="214640"/>
                  <a:pt x="225059" y="233328"/>
                  <a:pt x="250839" y="250483"/>
                </a:cubicBezTo>
                <a:cubicBezTo>
                  <a:pt x="257389" y="254806"/>
                  <a:pt x="264357" y="258293"/>
                  <a:pt x="275366" y="264569"/>
                </a:cubicBezTo>
                <a:cubicBezTo>
                  <a:pt x="283448" y="175449"/>
                  <a:pt x="284424" y="89956"/>
                  <a:pt x="284145" y="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ADABC88F-547F-12BC-8AA1-080B54BDEE8D}"/>
              </a:ext>
            </a:extLst>
          </p:cNvPr>
          <p:cNvGraphicFramePr>
            <a:graphicFrameLocks noGrp="1"/>
          </p:cNvGraphicFramePr>
          <p:nvPr>
            <p:extLst>
              <p:ext uri="{D42A27DB-BD31-4B8C-83A1-F6EECF244321}">
                <p14:modId xmlns:p14="http://schemas.microsoft.com/office/powerpoint/2010/main" val="3447770320"/>
              </p:ext>
            </p:extLst>
          </p:nvPr>
        </p:nvGraphicFramePr>
        <p:xfrm>
          <a:off x="446887" y="432118"/>
          <a:ext cx="8250225" cy="4363402"/>
        </p:xfrm>
        <a:graphic>
          <a:graphicData uri="http://schemas.openxmlformats.org/drawingml/2006/table">
            <a:tbl>
              <a:tblPr firstRow="1" bandRow="1"/>
              <a:tblGrid>
                <a:gridCol w="605017">
                  <a:extLst>
                    <a:ext uri="{9D8B030D-6E8A-4147-A177-3AD203B41FA5}">
                      <a16:colId xmlns:a16="http://schemas.microsoft.com/office/drawing/2014/main" xmlns="" val="2738604075"/>
                    </a:ext>
                  </a:extLst>
                </a:gridCol>
                <a:gridCol w="1979195">
                  <a:extLst>
                    <a:ext uri="{9D8B030D-6E8A-4147-A177-3AD203B41FA5}">
                      <a16:colId xmlns:a16="http://schemas.microsoft.com/office/drawing/2014/main" xmlns="" val="2604943257"/>
                    </a:ext>
                  </a:extLst>
                </a:gridCol>
                <a:gridCol w="2778434">
                  <a:extLst>
                    <a:ext uri="{9D8B030D-6E8A-4147-A177-3AD203B41FA5}">
                      <a16:colId xmlns:a16="http://schemas.microsoft.com/office/drawing/2014/main" xmlns="" val="2384320173"/>
                    </a:ext>
                  </a:extLst>
                </a:gridCol>
                <a:gridCol w="2887579">
                  <a:extLst>
                    <a:ext uri="{9D8B030D-6E8A-4147-A177-3AD203B41FA5}">
                      <a16:colId xmlns:a16="http://schemas.microsoft.com/office/drawing/2014/main" xmlns="" val="911935470"/>
                    </a:ext>
                  </a:extLst>
                </a:gridCol>
              </a:tblGrid>
              <a:tr h="339194">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GB" sz="1400" dirty="0">
                          <a:solidFill>
                            <a:srgbClr val="002060"/>
                          </a:solidFill>
                          <a:effectLst/>
                          <a:latin typeface="Times New Roman" panose="02020603050405020304" pitchFamily="18" charset="0"/>
                          <a:cs typeface="Times New Roman" panose="02020603050405020304" pitchFamily="18" charset="0"/>
                        </a:rPr>
                        <a:t>SI.NO</a:t>
                      </a:r>
                      <a:endParaRPr lang="en-GB" sz="1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400" dirty="0">
                          <a:solidFill>
                            <a:srgbClr val="002060"/>
                          </a:solidFill>
                          <a:effectLst/>
                          <a:latin typeface="Times New Roman" panose="02020603050405020304" pitchFamily="18" charset="0"/>
                          <a:cs typeface="Times New Roman" panose="02020603050405020304" pitchFamily="18" charset="0"/>
                        </a:rPr>
                        <a:t>TITLE OF THE PAPER</a:t>
                      </a:r>
                      <a:endParaRPr lang="en-GB" sz="1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400" dirty="0">
                          <a:solidFill>
                            <a:srgbClr val="002060"/>
                          </a:solidFill>
                          <a:effectLst/>
                          <a:latin typeface="Times New Roman" panose="02020603050405020304" pitchFamily="18" charset="0"/>
                          <a:cs typeface="Times New Roman" panose="02020603050405020304" pitchFamily="18" charset="0"/>
                        </a:rPr>
                        <a:t>DESCRIPTION</a:t>
                      </a:r>
                      <a:endParaRPr lang="en-GB" sz="1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400" dirty="0">
                          <a:solidFill>
                            <a:srgbClr val="002060"/>
                          </a:solidFill>
                          <a:effectLst/>
                          <a:latin typeface="Times New Roman" panose="02020603050405020304" pitchFamily="18" charset="0"/>
                          <a:cs typeface="Times New Roman" panose="02020603050405020304" pitchFamily="18" charset="0"/>
                        </a:rPr>
                        <a:t>LIMITATIONS</a:t>
                      </a:r>
                      <a:endParaRPr lang="en-GB" sz="1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extLst>
                  <a:ext uri="{0D108BD9-81ED-4DB2-BD59-A6C34878D82A}">
                    <a16:rowId xmlns:a16="http://schemas.microsoft.com/office/drawing/2014/main" xmlns="" val="3568307867"/>
                  </a:ext>
                </a:extLst>
              </a:tr>
              <a:tr h="4024208">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rgbClr val="002060"/>
                          </a:solidFill>
                          <a:effectLst/>
                          <a:latin typeface="Times New Roman" panose="02020603050405020304" pitchFamily="18" charset="0"/>
                          <a:cs typeface="Times New Roman" panose="02020603050405020304" pitchFamily="18" charset="0"/>
                        </a:rPr>
                        <a:t>2</a:t>
                      </a:r>
                      <a:endPar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87748" marR="87748"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l">
                        <a:lnSpc>
                          <a:spcPct val="150000"/>
                        </a:lnSpc>
                        <a:spcAft>
                          <a:spcPts val="800"/>
                        </a:spcAft>
                      </a:pPr>
                      <a:r>
                        <a:rPr lang="en-US" sz="1200" dirty="0">
                          <a:solidFill>
                            <a:srgbClr val="002060"/>
                          </a:solidFill>
                          <a:effectLst/>
                          <a:latin typeface="Times New Roman" panose="02020603050405020304" pitchFamily="18" charset="0"/>
                          <a:cs typeface="Times New Roman" panose="02020603050405020304" pitchFamily="18" charset="0"/>
                        </a:rPr>
                        <a:t>Facial Emotion Detection</a:t>
                      </a:r>
                      <a:r>
                        <a:rPr lang="en-US" sz="1200" baseline="0" dirty="0">
                          <a:solidFill>
                            <a:srgbClr val="002060"/>
                          </a:solidFill>
                          <a:effectLst/>
                          <a:latin typeface="Times New Roman" panose="02020603050405020304" pitchFamily="18" charset="0"/>
                          <a:cs typeface="Times New Roman" panose="02020603050405020304" pitchFamily="18" charset="0"/>
                        </a:rPr>
                        <a:t> </a:t>
                      </a:r>
                      <a:r>
                        <a:rPr lang="en-US" sz="1200" dirty="0">
                          <a:solidFill>
                            <a:srgbClr val="002060"/>
                          </a:solidFill>
                          <a:effectLst/>
                          <a:latin typeface="Times New Roman" panose="02020603050405020304" pitchFamily="18" charset="0"/>
                          <a:cs typeface="Times New Roman" panose="02020603050405020304" pitchFamily="18" charset="0"/>
                        </a:rPr>
                        <a:t>Using</a:t>
                      </a:r>
                      <a:r>
                        <a:rPr lang="en-US" sz="1200" baseline="0" dirty="0">
                          <a:solidFill>
                            <a:srgbClr val="002060"/>
                          </a:solidFill>
                          <a:effectLst/>
                          <a:latin typeface="Times New Roman" panose="02020603050405020304" pitchFamily="18" charset="0"/>
                          <a:cs typeface="Times New Roman" panose="02020603050405020304" pitchFamily="18" charset="0"/>
                        </a:rPr>
                        <a:t> </a:t>
                      </a:r>
                      <a:r>
                        <a:rPr lang="en-US" sz="1200" dirty="0">
                          <a:solidFill>
                            <a:srgbClr val="002060"/>
                          </a:solidFill>
                          <a:effectLst/>
                          <a:latin typeface="Times New Roman" panose="02020603050405020304" pitchFamily="18" charset="0"/>
                          <a:cs typeface="Times New Roman" panose="02020603050405020304" pitchFamily="18" charset="0"/>
                        </a:rPr>
                        <a:t>Deep Learning</a:t>
                      </a:r>
                    </a:p>
                    <a:p>
                      <a:pPr algn="l">
                        <a:lnSpc>
                          <a:spcPct val="150000"/>
                        </a:lnSpc>
                        <a:spcAft>
                          <a:spcPts val="800"/>
                        </a:spcAft>
                      </a:pPr>
                      <a:r>
                        <a:rPr lang="en-IN" sz="1200" b="1" kern="1200" dirty="0">
                          <a:solidFill>
                            <a:srgbClr val="002060"/>
                          </a:solidFill>
                          <a:effectLst/>
                          <a:latin typeface="Times New Roman" panose="02020603050405020304" pitchFamily="18" charset="0"/>
                          <a:ea typeface="+mn-ea"/>
                          <a:cs typeface="Times New Roman" panose="02020603050405020304" pitchFamily="18" charset="0"/>
                        </a:rPr>
                        <a:t>Author:</a:t>
                      </a:r>
                      <a:r>
                        <a:rPr lang="en-GB" sz="1200" kern="1200" dirty="0" err="1">
                          <a:solidFill>
                            <a:srgbClr val="002060"/>
                          </a:solidFill>
                          <a:effectLst/>
                          <a:latin typeface="Times New Roman" panose="02020603050405020304" pitchFamily="18" charset="0"/>
                          <a:ea typeface="+mn-ea"/>
                          <a:cs typeface="Times New Roman" panose="02020603050405020304" pitchFamily="18" charset="0"/>
                        </a:rPr>
                        <a:t>Akriti</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 Jaiswal, A. </a:t>
                      </a:r>
                      <a:r>
                        <a:rPr lang="en-GB" sz="1200" kern="1200" dirty="0" err="1">
                          <a:solidFill>
                            <a:srgbClr val="002060"/>
                          </a:solidFill>
                          <a:effectLst/>
                          <a:latin typeface="Times New Roman" panose="02020603050405020304" pitchFamily="18" charset="0"/>
                          <a:ea typeface="+mn-ea"/>
                          <a:cs typeface="Times New Roman" panose="02020603050405020304" pitchFamily="18" charset="0"/>
                        </a:rPr>
                        <a:t>Krishnama</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 Raju, </a:t>
                      </a:r>
                      <a:r>
                        <a:rPr lang="en-GB" sz="1200" kern="1200" dirty="0" err="1">
                          <a:solidFill>
                            <a:srgbClr val="002060"/>
                          </a:solidFill>
                          <a:effectLst/>
                          <a:latin typeface="Times New Roman" panose="02020603050405020304" pitchFamily="18" charset="0"/>
                          <a:ea typeface="+mn-ea"/>
                          <a:cs typeface="Times New Roman" panose="02020603050405020304" pitchFamily="18" charset="0"/>
                        </a:rPr>
                        <a:t>Suman</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 Deb</a:t>
                      </a:r>
                    </a:p>
                    <a:p>
                      <a:pPr algn="l">
                        <a:lnSpc>
                          <a:spcPct val="150000"/>
                        </a:lnSpc>
                        <a:spcAft>
                          <a:spcPts val="800"/>
                        </a:spcAft>
                      </a:pPr>
                      <a:r>
                        <a:rPr lang="en-IN" sz="1200" b="1" kern="1200" dirty="0">
                          <a:solidFill>
                            <a:srgbClr val="002060"/>
                          </a:solidFill>
                          <a:effectLst/>
                          <a:latin typeface="Times New Roman" panose="02020603050405020304" pitchFamily="18" charset="0"/>
                          <a:ea typeface="+mn-ea"/>
                          <a:cs typeface="Times New Roman" panose="02020603050405020304" pitchFamily="18" charset="0"/>
                        </a:rPr>
                        <a:t>Year:</a:t>
                      </a:r>
                      <a:r>
                        <a:rPr lang="en-IN" sz="1200" b="1" kern="1200" baseline="0" dirty="0">
                          <a:solidFill>
                            <a:srgbClr val="002060"/>
                          </a:solidFill>
                          <a:effectLst/>
                          <a:latin typeface="Times New Roman" panose="02020603050405020304" pitchFamily="18" charset="0"/>
                          <a:ea typeface="+mn-ea"/>
                          <a:cs typeface="Times New Roman" panose="02020603050405020304" pitchFamily="18" charset="0"/>
                        </a:rPr>
                        <a:t> </a:t>
                      </a:r>
                      <a:r>
                        <a:rPr lang="en-IN" sz="1200" b="0" kern="1200" dirty="0">
                          <a:solidFill>
                            <a:srgbClr val="002060"/>
                          </a:solidFill>
                          <a:effectLst/>
                          <a:latin typeface="Times New Roman" panose="02020603050405020304" pitchFamily="18" charset="0"/>
                          <a:ea typeface="+mn-ea"/>
                          <a:cs typeface="Times New Roman" panose="02020603050405020304" pitchFamily="18" charset="0"/>
                        </a:rPr>
                        <a:t>2020</a:t>
                      </a:r>
                    </a:p>
                    <a:p>
                      <a:pPr algn="l">
                        <a:lnSpc>
                          <a:spcPct val="150000"/>
                        </a:lnSpc>
                        <a:spcAft>
                          <a:spcPts val="800"/>
                        </a:spcAft>
                      </a:pPr>
                      <a:r>
                        <a:rPr lang="en-IN" sz="1200" b="1" kern="1200" dirty="0">
                          <a:solidFill>
                            <a:srgbClr val="002060"/>
                          </a:solidFill>
                          <a:effectLst/>
                          <a:latin typeface="Times New Roman" panose="02020603050405020304" pitchFamily="18" charset="0"/>
                          <a:ea typeface="+mn-ea"/>
                          <a:cs typeface="Times New Roman" panose="02020603050405020304" pitchFamily="18" charset="0"/>
                        </a:rPr>
                        <a:t>Paper: </a:t>
                      </a:r>
                      <a:r>
                        <a:rPr lang="en-IN" sz="1200" b="0" kern="1200" dirty="0">
                          <a:solidFill>
                            <a:srgbClr val="002060"/>
                          </a:solidFill>
                          <a:effectLst/>
                          <a:latin typeface="Times New Roman" panose="02020603050405020304" pitchFamily="18" charset="0"/>
                          <a:ea typeface="+mn-ea"/>
                          <a:cs typeface="Times New Roman" panose="02020603050405020304" pitchFamily="18" charset="0"/>
                        </a:rPr>
                        <a:t>IEEE </a:t>
                      </a:r>
                      <a:r>
                        <a:rPr lang="en-IN" sz="1200" b="0" kern="1200" dirty="0" err="1">
                          <a:solidFill>
                            <a:srgbClr val="002060"/>
                          </a:solidFill>
                          <a:effectLst/>
                          <a:latin typeface="Times New Roman" panose="02020603050405020304" pitchFamily="18" charset="0"/>
                          <a:ea typeface="+mn-ea"/>
                          <a:cs typeface="Times New Roman" panose="02020603050405020304" pitchFamily="18" charset="0"/>
                        </a:rPr>
                        <a:t>Conferernce</a:t>
                      </a:r>
                      <a:endParaRPr lang="en-IN" sz="1200" b="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87748" marR="87748"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US" sz="1200" dirty="0">
                          <a:solidFill>
                            <a:srgbClr val="002060"/>
                          </a:solidFill>
                          <a:effectLst/>
                          <a:latin typeface="Times New Roman" panose="02020603050405020304" pitchFamily="18" charset="0"/>
                          <a:cs typeface="Times New Roman" panose="02020603050405020304" pitchFamily="18" charset="0"/>
                        </a:rPr>
                        <a:t>Deep learning (DL) based emotion detection gives performance better than traditional methods with image processing. This paper presents the design of an artificial intelligence (AI) system capable of emotion detection through facial </a:t>
                      </a:r>
                      <a:r>
                        <a:rPr lang="en-US" sz="1200" dirty="0" err="1">
                          <a:solidFill>
                            <a:srgbClr val="002060"/>
                          </a:solidFill>
                          <a:effectLst/>
                          <a:latin typeface="Times New Roman" panose="02020603050405020304" pitchFamily="18" charset="0"/>
                          <a:cs typeface="Times New Roman" panose="02020603050405020304" pitchFamily="18" charset="0"/>
                        </a:rPr>
                        <a:t>expressions.The</a:t>
                      </a:r>
                      <a:r>
                        <a:rPr lang="en-US" sz="1200" dirty="0">
                          <a:solidFill>
                            <a:srgbClr val="002060"/>
                          </a:solidFill>
                          <a:effectLst/>
                          <a:latin typeface="Times New Roman" panose="02020603050405020304" pitchFamily="18" charset="0"/>
                          <a:cs typeface="Times New Roman" panose="02020603050405020304" pitchFamily="18" charset="0"/>
                        </a:rPr>
                        <a:t> performance of the proposed method is evaluated using two datasets Facial emotion recognition challenge (FERC-2013) and </a:t>
                      </a:r>
                      <a:r>
                        <a:rPr lang="en-US" sz="1200" dirty="0" err="1">
                          <a:solidFill>
                            <a:srgbClr val="002060"/>
                          </a:solidFill>
                          <a:effectLst/>
                          <a:latin typeface="Times New Roman" panose="02020603050405020304" pitchFamily="18" charset="0"/>
                          <a:cs typeface="Times New Roman" panose="02020603050405020304" pitchFamily="18" charset="0"/>
                        </a:rPr>
                        <a:t>Japanesse</a:t>
                      </a:r>
                      <a:r>
                        <a:rPr lang="en-US" sz="1200" dirty="0">
                          <a:solidFill>
                            <a:srgbClr val="002060"/>
                          </a:solidFill>
                          <a:effectLst/>
                          <a:latin typeface="Times New Roman" panose="02020603050405020304" pitchFamily="18" charset="0"/>
                          <a:cs typeface="Times New Roman" panose="02020603050405020304" pitchFamily="18" charset="0"/>
                        </a:rPr>
                        <a:t> female facial emotion (JAFFE). The accuracies achieved with proposed model are 70.14 and 98.65 percentage for FERC- 2013 and JAFFE datasets respectively.</a:t>
                      </a:r>
                      <a:endPar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87748" marR="87748"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US" sz="1200" dirty="0">
                          <a:solidFill>
                            <a:srgbClr val="002060"/>
                          </a:solidFill>
                          <a:effectLst/>
                          <a:latin typeface="Times New Roman" panose="02020603050405020304" pitchFamily="18" charset="0"/>
                          <a:cs typeface="Times New Roman" panose="02020603050405020304" pitchFamily="18" charset="0"/>
                        </a:rPr>
                        <a:t>Mimics could be to some extent controlled by humans and therefore the recognition results might be intentionally or unintentionally falsified. Disadvantages  of face detection include huge storage requirements, vulnerable detection, and potential privacy issues.</a:t>
                      </a:r>
                      <a:endPar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87748" marR="87748"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06792629"/>
                  </a:ext>
                </a:extLst>
              </a:tr>
            </a:tbl>
          </a:graphicData>
        </a:graphic>
      </p:graphicFrame>
      <p:sp>
        <p:nvSpPr>
          <p:cNvPr id="3" name="Slide Number Placeholder 2">
            <a:extLst>
              <a:ext uri="{FF2B5EF4-FFF2-40B4-BE49-F238E27FC236}">
                <a16:creationId xmlns:a16="http://schemas.microsoft.com/office/drawing/2014/main" xmlns="" id="{242C9E91-9BA5-E3A5-6F1F-4D5269CD6B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10874363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581558BD-71F7-C22E-D3DB-D2CDDCD2623C}"/>
              </a:ext>
            </a:extLst>
          </p:cNvPr>
          <p:cNvGraphicFramePr>
            <a:graphicFrameLocks noGrp="1"/>
          </p:cNvGraphicFramePr>
          <p:nvPr>
            <p:extLst>
              <p:ext uri="{D42A27DB-BD31-4B8C-83A1-F6EECF244321}">
                <p14:modId xmlns:p14="http://schemas.microsoft.com/office/powerpoint/2010/main" val="276836345"/>
              </p:ext>
            </p:extLst>
          </p:nvPr>
        </p:nvGraphicFramePr>
        <p:xfrm>
          <a:off x="446887" y="497648"/>
          <a:ext cx="8250225" cy="4148203"/>
        </p:xfrm>
        <a:graphic>
          <a:graphicData uri="http://schemas.openxmlformats.org/drawingml/2006/table">
            <a:tbl>
              <a:tblPr firstRow="1" bandRow="1"/>
              <a:tblGrid>
                <a:gridCol w="605017">
                  <a:extLst>
                    <a:ext uri="{9D8B030D-6E8A-4147-A177-3AD203B41FA5}">
                      <a16:colId xmlns:a16="http://schemas.microsoft.com/office/drawing/2014/main" xmlns="" val="2784325866"/>
                    </a:ext>
                  </a:extLst>
                </a:gridCol>
                <a:gridCol w="2090057">
                  <a:extLst>
                    <a:ext uri="{9D8B030D-6E8A-4147-A177-3AD203B41FA5}">
                      <a16:colId xmlns:a16="http://schemas.microsoft.com/office/drawing/2014/main" xmlns="" val="1783275579"/>
                    </a:ext>
                  </a:extLst>
                </a:gridCol>
                <a:gridCol w="2961383">
                  <a:extLst>
                    <a:ext uri="{9D8B030D-6E8A-4147-A177-3AD203B41FA5}">
                      <a16:colId xmlns:a16="http://schemas.microsoft.com/office/drawing/2014/main" xmlns="" val="935351544"/>
                    </a:ext>
                  </a:extLst>
                </a:gridCol>
                <a:gridCol w="2593768">
                  <a:extLst>
                    <a:ext uri="{9D8B030D-6E8A-4147-A177-3AD203B41FA5}">
                      <a16:colId xmlns:a16="http://schemas.microsoft.com/office/drawing/2014/main" xmlns="" val="2238141086"/>
                    </a:ext>
                  </a:extLst>
                </a:gridCol>
              </a:tblGrid>
              <a:tr h="284625">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GB" sz="1200" dirty="0">
                          <a:solidFill>
                            <a:schemeClr val="tx1"/>
                          </a:solidFill>
                          <a:effectLst/>
                          <a:latin typeface="Times New Roman" panose="02020603050405020304" pitchFamily="18" charset="0"/>
                          <a:cs typeface="Times New Roman" panose="02020603050405020304" pitchFamily="18" charset="0"/>
                        </a:rPr>
                        <a:t>SI.NO</a:t>
                      </a:r>
                      <a:endParaRPr lang="en-GB"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chemeClr val="tx1"/>
                          </a:solidFill>
                          <a:effectLst/>
                          <a:latin typeface="Times New Roman" panose="02020603050405020304" pitchFamily="18" charset="0"/>
                          <a:cs typeface="Times New Roman" panose="02020603050405020304" pitchFamily="18" charset="0"/>
                        </a:rPr>
                        <a:t>TITLE OF THE PAPER</a:t>
                      </a:r>
                      <a:endParaRPr lang="en-GB"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chemeClr val="tx1"/>
                          </a:solidFill>
                          <a:effectLst/>
                          <a:latin typeface="Times New Roman" panose="02020603050405020304" pitchFamily="18" charset="0"/>
                          <a:cs typeface="Times New Roman" panose="02020603050405020304" pitchFamily="18" charset="0"/>
                        </a:rPr>
                        <a:t>DESCRIPTION</a:t>
                      </a:r>
                      <a:endParaRPr lang="en-GB"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chemeClr val="tx1"/>
                          </a:solidFill>
                          <a:effectLst/>
                          <a:latin typeface="Times New Roman" panose="02020603050405020304" pitchFamily="18" charset="0"/>
                          <a:cs typeface="Times New Roman" panose="02020603050405020304" pitchFamily="18" charset="0"/>
                        </a:rPr>
                        <a:t>LIMITATIONS</a:t>
                      </a:r>
                      <a:endParaRPr lang="en-GB"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extLst>
                  <a:ext uri="{0D108BD9-81ED-4DB2-BD59-A6C34878D82A}">
                    <a16:rowId xmlns:a16="http://schemas.microsoft.com/office/drawing/2014/main" xmlns="" val="2404517747"/>
                  </a:ext>
                </a:extLst>
              </a:tr>
              <a:tr h="3863578">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rgbClr val="002060"/>
                          </a:solidFill>
                          <a:effectLst/>
                          <a:latin typeface="Times New Roman" panose="02020603050405020304" pitchFamily="18" charset="0"/>
                          <a:cs typeface="Times New Roman" panose="02020603050405020304" pitchFamily="18" charset="0"/>
                        </a:rPr>
                        <a:t>3</a:t>
                      </a:r>
                      <a:endPar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6872" marR="56872"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US" sz="1200" dirty="0">
                          <a:solidFill>
                            <a:srgbClr val="002060"/>
                          </a:solidFill>
                          <a:latin typeface="Times New Roman" panose="02020603050405020304" pitchFamily="18" charset="0"/>
                          <a:cs typeface="Times New Roman" panose="02020603050405020304" pitchFamily="18" charset="0"/>
                        </a:rPr>
                        <a:t>Facial Expression Recognition Based Using Deep Neural Network</a:t>
                      </a:r>
                    </a:p>
                    <a:p>
                      <a:pPr>
                        <a:lnSpc>
                          <a:spcPct val="150000"/>
                        </a:lnSpc>
                      </a:pPr>
                      <a:r>
                        <a:rPr lang="en-IN" sz="1200" b="1" kern="1200" dirty="0">
                          <a:solidFill>
                            <a:srgbClr val="002060"/>
                          </a:solidFill>
                          <a:effectLst/>
                          <a:latin typeface="Times New Roman" panose="02020603050405020304" pitchFamily="18" charset="0"/>
                          <a:ea typeface="+mn-ea"/>
                          <a:cs typeface="Times New Roman" panose="02020603050405020304" pitchFamily="18" charset="0"/>
                        </a:rPr>
                        <a:t>Author:  </a:t>
                      </a:r>
                      <a:r>
                        <a:rPr lang="sv-SE" sz="1200" kern="1200" dirty="0">
                          <a:solidFill>
                            <a:srgbClr val="002060"/>
                          </a:solidFill>
                          <a:effectLst/>
                          <a:latin typeface="Times New Roman" panose="02020603050405020304" pitchFamily="18" charset="0"/>
                          <a:ea typeface="+mn-ea"/>
                          <a:cs typeface="Times New Roman" panose="02020603050405020304" pitchFamily="18" charset="0"/>
                        </a:rPr>
                        <a:t> Junnan Li and Edmund Y. Lam</a:t>
                      </a:r>
                    </a:p>
                    <a:p>
                      <a:endParaRPr lang="sv-SE" sz="1200" kern="1200" dirty="0">
                        <a:solidFill>
                          <a:srgbClr val="002060"/>
                        </a:solidFill>
                        <a:effectLst/>
                        <a:latin typeface="Times New Roman" panose="02020603050405020304" pitchFamily="18" charset="0"/>
                        <a:ea typeface="+mn-ea"/>
                        <a:cs typeface="Times New Roman" panose="02020603050405020304" pitchFamily="18" charset="0"/>
                      </a:endParaRPr>
                    </a:p>
                    <a:p>
                      <a:r>
                        <a:rPr lang="en-IN" sz="1200" b="1" kern="1200" dirty="0">
                          <a:solidFill>
                            <a:srgbClr val="002060"/>
                          </a:solidFill>
                          <a:effectLst/>
                          <a:latin typeface="Times New Roman" panose="02020603050405020304" pitchFamily="18" charset="0"/>
                          <a:ea typeface="+mn-ea"/>
                          <a:cs typeface="Times New Roman" panose="02020603050405020304" pitchFamily="18" charset="0"/>
                        </a:rPr>
                        <a:t>Year</a:t>
                      </a:r>
                      <a:r>
                        <a:rPr lang="en-IN" sz="1200" b="0" kern="1200" dirty="0">
                          <a:solidFill>
                            <a:srgbClr val="002060"/>
                          </a:solidFill>
                          <a:effectLst/>
                          <a:latin typeface="Times New Roman" panose="02020603050405020304" pitchFamily="18" charset="0"/>
                          <a:ea typeface="+mn-ea"/>
                          <a:cs typeface="Times New Roman" panose="02020603050405020304" pitchFamily="18" charset="0"/>
                        </a:rPr>
                        <a:t>:2015</a:t>
                      </a:r>
                    </a:p>
                    <a:p>
                      <a:endParaRPr lang="en-IN" sz="1200" b="0" kern="1200" dirty="0">
                        <a:solidFill>
                          <a:srgbClr val="002060"/>
                        </a:solidFill>
                        <a:effectLst/>
                        <a:latin typeface="Times New Roman" panose="02020603050405020304" pitchFamily="18" charset="0"/>
                        <a:ea typeface="+mn-ea"/>
                        <a:cs typeface="Times New Roman" panose="02020603050405020304" pitchFamily="18" charset="0"/>
                      </a:endParaRPr>
                    </a:p>
                    <a:p>
                      <a:r>
                        <a:rPr lang="en-IN" sz="1200" b="1" kern="1200" dirty="0">
                          <a:solidFill>
                            <a:srgbClr val="002060"/>
                          </a:solidFill>
                          <a:effectLst/>
                          <a:latin typeface="Times New Roman" panose="02020603050405020304" pitchFamily="18" charset="0"/>
                          <a:ea typeface="+mn-ea"/>
                          <a:cs typeface="Times New Roman" panose="02020603050405020304" pitchFamily="18" charset="0"/>
                        </a:rPr>
                        <a:t>Paper: </a:t>
                      </a:r>
                      <a:r>
                        <a:rPr lang="en-IN" sz="1200" b="0" kern="1200" dirty="0">
                          <a:solidFill>
                            <a:srgbClr val="002060"/>
                          </a:solidFill>
                          <a:effectLst/>
                          <a:latin typeface="Times New Roman" panose="02020603050405020304" pitchFamily="18" charset="0"/>
                          <a:ea typeface="+mn-ea"/>
                          <a:cs typeface="Times New Roman" panose="02020603050405020304" pitchFamily="18" charset="0"/>
                        </a:rPr>
                        <a:t>IEEE Conference</a:t>
                      </a:r>
                      <a:endParaRPr lang="en-IN" sz="1200" b="1" kern="1200" dirty="0">
                        <a:solidFill>
                          <a:srgbClr val="002060"/>
                        </a:solidFill>
                        <a:effectLst/>
                        <a:latin typeface="Times New Roman" panose="02020603050405020304" pitchFamily="18" charset="0"/>
                        <a:ea typeface="+mn-ea"/>
                        <a:cs typeface="Times New Roman" panose="02020603050405020304" pitchFamily="18" charset="0"/>
                      </a:endParaRPr>
                    </a:p>
                  </a:txBody>
                  <a:tcPr marL="56872" marR="56872"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US" sz="1200" dirty="0">
                          <a:solidFill>
                            <a:srgbClr val="002060"/>
                          </a:solidFill>
                          <a:effectLst/>
                          <a:latin typeface="Times New Roman" panose="02020603050405020304" pitchFamily="18" charset="0"/>
                          <a:cs typeface="Times New Roman" panose="02020603050405020304" pitchFamily="18" charset="0"/>
                        </a:rPr>
                        <a:t>Develop a technique using deep neural network for human facial expression recognition. Kernel PCA is applied to features before feeding them into the deep neural network that consists of 1 input layer, 2 hidden layers and a soft max classifier. </a:t>
                      </a:r>
                      <a:r>
                        <a:rPr lang="en-US" sz="1200" b="1" dirty="0">
                          <a:solidFill>
                            <a:srgbClr val="002060"/>
                          </a:solidFill>
                          <a:effectLst/>
                          <a:latin typeface="Times New Roman" panose="02020603050405020304" pitchFamily="18" charset="0"/>
                          <a:cs typeface="Times New Roman" panose="02020603050405020304" pitchFamily="18" charset="0"/>
                        </a:rPr>
                        <a:t>It is demonstrated that the network generalizes to new images fairly successfully with an average accuracy rate of 96.8% for six emotions and 91.7% for seven emotions. In comparison with shallower neural network,</a:t>
                      </a:r>
                      <a:r>
                        <a:rPr lang="en-US" sz="1200" b="1" baseline="0" dirty="0">
                          <a:solidFill>
                            <a:srgbClr val="002060"/>
                          </a:solidFill>
                          <a:effectLst/>
                          <a:latin typeface="Times New Roman" panose="02020603050405020304" pitchFamily="18" charset="0"/>
                          <a:cs typeface="Times New Roman" panose="02020603050405020304" pitchFamily="18" charset="0"/>
                        </a:rPr>
                        <a:t> </a:t>
                      </a:r>
                      <a:r>
                        <a:rPr lang="en-US" sz="1200" b="1" dirty="0">
                          <a:solidFill>
                            <a:srgbClr val="002060"/>
                          </a:solidFill>
                          <a:effectLst/>
                          <a:latin typeface="Times New Roman" panose="02020603050405020304" pitchFamily="18" charset="0"/>
                          <a:cs typeface="Times New Roman" panose="02020603050405020304" pitchFamily="18" charset="0"/>
                        </a:rPr>
                        <a:t>the proposed deep network method can provide better recognition performance. </a:t>
                      </a:r>
                    </a:p>
                  </a:txBody>
                  <a:tcPr marL="56872" marR="56872"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The disadvantages of using facial expressions to measure emotions are that most facial expression coding schemes rely on the FACS system traditionally used to classify only the six basic emotions, and are very labor-intensive if done by trained human coders rather than software. </a:t>
                      </a:r>
                      <a:endPar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6872" marR="56872"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2999135422"/>
                  </a:ext>
                </a:extLst>
              </a:tr>
            </a:tbl>
          </a:graphicData>
        </a:graphic>
      </p:graphicFrame>
      <p:sp>
        <p:nvSpPr>
          <p:cNvPr id="3" name="Slide Number Placeholder 2">
            <a:extLst>
              <a:ext uri="{FF2B5EF4-FFF2-40B4-BE49-F238E27FC236}">
                <a16:creationId xmlns:a16="http://schemas.microsoft.com/office/drawing/2014/main" xmlns="" id="{EAB48791-BDC9-4E9E-7350-56557E2837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9307071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96F364D9-616E-5875-0F6F-9513E1A86DB8}"/>
              </a:ext>
            </a:extLst>
          </p:cNvPr>
          <p:cNvGraphicFramePr>
            <a:graphicFrameLocks noGrp="1"/>
          </p:cNvGraphicFramePr>
          <p:nvPr>
            <p:extLst>
              <p:ext uri="{D42A27DB-BD31-4B8C-83A1-F6EECF244321}">
                <p14:modId xmlns:p14="http://schemas.microsoft.com/office/powerpoint/2010/main" val="226661793"/>
              </p:ext>
            </p:extLst>
          </p:nvPr>
        </p:nvGraphicFramePr>
        <p:xfrm>
          <a:off x="446887" y="513399"/>
          <a:ext cx="8250225" cy="3782701"/>
        </p:xfrm>
        <a:graphic>
          <a:graphicData uri="http://schemas.openxmlformats.org/drawingml/2006/table">
            <a:tbl>
              <a:tblPr firstRow="1" bandRow="1"/>
              <a:tblGrid>
                <a:gridCol w="605017">
                  <a:extLst>
                    <a:ext uri="{9D8B030D-6E8A-4147-A177-3AD203B41FA5}">
                      <a16:colId xmlns:a16="http://schemas.microsoft.com/office/drawing/2014/main" xmlns="" val="2910724968"/>
                    </a:ext>
                  </a:extLst>
                </a:gridCol>
                <a:gridCol w="2090057">
                  <a:extLst>
                    <a:ext uri="{9D8B030D-6E8A-4147-A177-3AD203B41FA5}">
                      <a16:colId xmlns:a16="http://schemas.microsoft.com/office/drawing/2014/main" xmlns="" val="3341556828"/>
                    </a:ext>
                  </a:extLst>
                </a:gridCol>
                <a:gridCol w="2667572">
                  <a:extLst>
                    <a:ext uri="{9D8B030D-6E8A-4147-A177-3AD203B41FA5}">
                      <a16:colId xmlns:a16="http://schemas.microsoft.com/office/drawing/2014/main" xmlns="" val="3300192174"/>
                    </a:ext>
                  </a:extLst>
                </a:gridCol>
                <a:gridCol w="2887579">
                  <a:extLst>
                    <a:ext uri="{9D8B030D-6E8A-4147-A177-3AD203B41FA5}">
                      <a16:colId xmlns:a16="http://schemas.microsoft.com/office/drawing/2014/main" xmlns="" val="188644239"/>
                    </a:ext>
                  </a:extLst>
                </a:gridCol>
              </a:tblGrid>
              <a:tr h="401001">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GB" sz="1200" dirty="0">
                          <a:solidFill>
                            <a:srgbClr val="002060"/>
                          </a:solidFill>
                          <a:effectLst/>
                          <a:latin typeface="Times New Roman" panose="02020603050405020304" pitchFamily="18" charset="0"/>
                          <a:cs typeface="Times New Roman" panose="02020603050405020304" pitchFamily="18" charset="0"/>
                        </a:rPr>
                        <a:t>SI.NO</a:t>
                      </a:r>
                      <a:endParaRPr lang="en-GB"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rgbClr val="002060"/>
                          </a:solidFill>
                          <a:effectLst/>
                          <a:latin typeface="Times New Roman" panose="02020603050405020304" pitchFamily="18" charset="0"/>
                          <a:cs typeface="Times New Roman" panose="02020603050405020304" pitchFamily="18" charset="0"/>
                        </a:rPr>
                        <a:t>TITLE OF THE PAPER</a:t>
                      </a:r>
                      <a:endParaRPr lang="en-GB"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rgbClr val="002060"/>
                          </a:solidFill>
                          <a:effectLst/>
                          <a:latin typeface="Times New Roman" panose="02020603050405020304" pitchFamily="18" charset="0"/>
                          <a:cs typeface="Times New Roman" panose="02020603050405020304" pitchFamily="18" charset="0"/>
                        </a:rPr>
                        <a:t>DESCRIPTION</a:t>
                      </a:r>
                      <a:endParaRPr lang="en-GB"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rgbClr val="002060"/>
                          </a:solidFill>
                          <a:effectLst/>
                          <a:latin typeface="Times New Roman" panose="02020603050405020304" pitchFamily="18" charset="0"/>
                          <a:cs typeface="Times New Roman" panose="02020603050405020304" pitchFamily="18" charset="0"/>
                        </a:rPr>
                        <a:t>LIMITATIONS</a:t>
                      </a:r>
                      <a:endParaRPr lang="en-GB"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extLst>
                  <a:ext uri="{0D108BD9-81ED-4DB2-BD59-A6C34878D82A}">
                    <a16:rowId xmlns:a16="http://schemas.microsoft.com/office/drawing/2014/main" xmlns="" val="4003211261"/>
                  </a:ext>
                </a:extLst>
              </a:tr>
              <a:tr h="3381700">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rgbClr val="002060"/>
                          </a:solidFill>
                          <a:effectLst/>
                          <a:latin typeface="Times New Roman" panose="02020603050405020304" pitchFamily="18" charset="0"/>
                          <a:cs typeface="Times New Roman" panose="02020603050405020304" pitchFamily="18" charset="0"/>
                        </a:rPr>
                        <a:t>4</a:t>
                      </a:r>
                      <a:endPar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5964" marR="75964"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US" sz="1200" dirty="0">
                          <a:solidFill>
                            <a:srgbClr val="002060"/>
                          </a:solidFill>
                          <a:latin typeface="Times New Roman" panose="02020603050405020304" pitchFamily="18" charset="0"/>
                          <a:cs typeface="Times New Roman" panose="02020603050405020304" pitchFamily="18" charset="0"/>
                        </a:rPr>
                        <a:t>Real Time Facial Expression Recognition Based On Deep Neural Network</a:t>
                      </a:r>
                    </a:p>
                    <a:p>
                      <a:pPr algn="l">
                        <a:lnSpc>
                          <a:spcPct val="150000"/>
                        </a:lnSpc>
                        <a:spcAft>
                          <a:spcPts val="800"/>
                        </a:spcAft>
                      </a:pPr>
                      <a:r>
                        <a:rPr lang="en-GB" sz="1200" b="1" kern="1200" dirty="0">
                          <a:solidFill>
                            <a:srgbClr val="002060"/>
                          </a:solidFill>
                          <a:effectLst/>
                          <a:latin typeface="Times New Roman" panose="02020603050405020304" pitchFamily="18" charset="0"/>
                          <a:ea typeface="+mn-ea"/>
                          <a:cs typeface="Times New Roman" panose="02020603050405020304" pitchFamily="18" charset="0"/>
                        </a:rPr>
                        <a:t>Author: </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T. </a:t>
                      </a:r>
                      <a:r>
                        <a:rPr lang="en-GB" sz="1200" kern="1200" dirty="0" err="1">
                          <a:solidFill>
                            <a:srgbClr val="002060"/>
                          </a:solidFill>
                          <a:effectLst/>
                          <a:latin typeface="Times New Roman" panose="02020603050405020304" pitchFamily="18" charset="0"/>
                          <a:ea typeface="+mn-ea"/>
                          <a:cs typeface="Times New Roman" panose="02020603050405020304" pitchFamily="18" charset="0"/>
                        </a:rPr>
                        <a:t>Ambikadevi</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 Amma, M. R. </a:t>
                      </a:r>
                      <a:r>
                        <a:rPr lang="en-GB" sz="1200" kern="1200" dirty="0" err="1">
                          <a:solidFill>
                            <a:srgbClr val="002060"/>
                          </a:solidFill>
                          <a:effectLst/>
                          <a:latin typeface="Times New Roman" panose="02020603050405020304" pitchFamily="18" charset="0"/>
                          <a:ea typeface="+mn-ea"/>
                          <a:cs typeface="Times New Roman" panose="02020603050405020304" pitchFamily="18" charset="0"/>
                        </a:rPr>
                        <a:t>Sruthy,S</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 </a:t>
                      </a:r>
                      <a:r>
                        <a:rPr lang="en-GB" sz="1200" kern="1200" dirty="0" err="1">
                          <a:solidFill>
                            <a:srgbClr val="002060"/>
                          </a:solidFill>
                          <a:effectLst/>
                          <a:latin typeface="Times New Roman" panose="02020603050405020304" pitchFamily="18" charset="0"/>
                          <a:ea typeface="+mn-ea"/>
                          <a:cs typeface="Times New Roman" panose="02020603050405020304" pitchFamily="18" charset="0"/>
                        </a:rPr>
                        <a:t>Divya,P</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 Renuka</a:t>
                      </a:r>
                    </a:p>
                    <a:p>
                      <a:pPr algn="just">
                        <a:lnSpc>
                          <a:spcPct val="150000"/>
                        </a:lnSpc>
                        <a:spcAft>
                          <a:spcPts val="800"/>
                        </a:spcAft>
                      </a:pPr>
                      <a:r>
                        <a:rPr lang="en-GB" sz="1200" b="1" kern="1200" dirty="0">
                          <a:solidFill>
                            <a:srgbClr val="002060"/>
                          </a:solidFill>
                          <a:effectLst/>
                          <a:latin typeface="Times New Roman" panose="02020603050405020304" pitchFamily="18" charset="0"/>
                          <a:ea typeface="+mn-ea"/>
                          <a:cs typeface="Times New Roman" panose="02020603050405020304" pitchFamily="18" charset="0"/>
                        </a:rPr>
                        <a:t>Year</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:2019</a:t>
                      </a:r>
                    </a:p>
                    <a:p>
                      <a:pPr algn="just">
                        <a:lnSpc>
                          <a:spcPct val="150000"/>
                        </a:lnSpc>
                        <a:spcAft>
                          <a:spcPts val="800"/>
                        </a:spcAft>
                      </a:pPr>
                      <a:r>
                        <a:rPr lang="en-GB" sz="1200" b="1" kern="1200" dirty="0">
                          <a:solidFill>
                            <a:srgbClr val="002060"/>
                          </a:solidFill>
                          <a:effectLst/>
                          <a:latin typeface="Times New Roman" panose="02020603050405020304" pitchFamily="18" charset="0"/>
                          <a:ea typeface="+mn-ea"/>
                          <a:cs typeface="Times New Roman" panose="02020603050405020304" pitchFamily="18" charset="0"/>
                        </a:rPr>
                        <a:t>Paper: </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IJRESM Journal</a:t>
                      </a:r>
                      <a:endParaRPr lang="en-IN" sz="1200" kern="1200" dirty="0">
                        <a:solidFill>
                          <a:srgbClr val="002060"/>
                        </a:solidFill>
                        <a:effectLst/>
                        <a:latin typeface="Times New Roman" panose="02020603050405020304" pitchFamily="18" charset="0"/>
                        <a:ea typeface="+mn-ea"/>
                        <a:cs typeface="Times New Roman" panose="02020603050405020304" pitchFamily="18" charset="0"/>
                      </a:endParaRPr>
                    </a:p>
                  </a:txBody>
                  <a:tcPr marL="75964" marR="75964"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US" sz="1200" dirty="0">
                          <a:solidFill>
                            <a:srgbClr val="002060"/>
                          </a:solidFill>
                          <a:effectLst/>
                          <a:latin typeface="Times New Roman" panose="02020603050405020304" pitchFamily="18" charset="0"/>
                          <a:cs typeface="Times New Roman" panose="02020603050405020304" pitchFamily="18" charset="0"/>
                        </a:rPr>
                        <a:t>A facial emotion recognition (FER) method is used for detecting facial expressions. This paper aims to identify basic human emotions with the combination of gender classification and age estimation. The facial emotions such as happy, sad, angry, fear, surprised, neutral emotions are considered as basic emotions.</a:t>
                      </a:r>
                      <a:r>
                        <a:rPr lang="en-US" sz="1200" dirty="0">
                          <a:solidFill>
                            <a:srgbClr val="002060"/>
                          </a:solidFill>
                          <a:latin typeface="Times New Roman" panose="02020603050405020304" pitchFamily="18" charset="0"/>
                          <a:cs typeface="Times New Roman" panose="02020603050405020304" pitchFamily="18" charset="0"/>
                        </a:rPr>
                        <a:t> </a:t>
                      </a:r>
                    </a:p>
                    <a:p>
                      <a:pPr algn="just">
                        <a:lnSpc>
                          <a:spcPct val="150000"/>
                        </a:lnSpc>
                        <a:spcAft>
                          <a:spcPts val="800"/>
                        </a:spcAft>
                      </a:pPr>
                      <a:r>
                        <a:rPr lang="en-US" sz="1200" dirty="0">
                          <a:solidFill>
                            <a:srgbClr val="002060"/>
                          </a:solidFill>
                          <a:latin typeface="Times New Roman" panose="02020603050405020304" pitchFamily="18" charset="0"/>
                          <a:cs typeface="Times New Roman" panose="02020603050405020304" pitchFamily="18" charset="0"/>
                        </a:rPr>
                        <a:t>.</a:t>
                      </a:r>
                      <a:endPar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5964" marR="75964"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US" sz="1200" dirty="0">
                          <a:solidFill>
                            <a:srgbClr val="002060"/>
                          </a:solidFill>
                          <a:effectLst/>
                          <a:latin typeface="Times New Roman" panose="02020603050405020304" pitchFamily="18" charset="0"/>
                          <a:cs typeface="Times New Roman" panose="02020603050405020304" pitchFamily="18" charset="0"/>
                        </a:rPr>
                        <a:t>Poor Image Quality. The effectiveness of facial-recognition algorithms is influenced by the image quality. Small Image Sizes. Different Face Angles. Data Processing and Storage Issues.</a:t>
                      </a:r>
                      <a:endPar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5964" marR="75964"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085390809"/>
                  </a:ext>
                </a:extLst>
              </a:tr>
            </a:tbl>
          </a:graphicData>
        </a:graphic>
      </p:graphicFrame>
      <p:sp>
        <p:nvSpPr>
          <p:cNvPr id="2" name="Slide Number Placeholder 1">
            <a:extLst>
              <a:ext uri="{FF2B5EF4-FFF2-40B4-BE49-F238E27FC236}">
                <a16:creationId xmlns:a16="http://schemas.microsoft.com/office/drawing/2014/main" xmlns="" id="{6D81EC8A-425E-583A-924C-FEFEDB4737E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43916443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4AAA0B8A-1FF0-E7EF-576F-F9CA53267804}"/>
              </a:ext>
            </a:extLst>
          </p:cNvPr>
          <p:cNvGraphicFramePr>
            <a:graphicFrameLocks noGrp="1"/>
          </p:cNvGraphicFramePr>
          <p:nvPr>
            <p:extLst>
              <p:ext uri="{D42A27DB-BD31-4B8C-83A1-F6EECF244321}">
                <p14:modId xmlns:p14="http://schemas.microsoft.com/office/powerpoint/2010/main" val="2398002432"/>
              </p:ext>
            </p:extLst>
          </p:nvPr>
        </p:nvGraphicFramePr>
        <p:xfrm>
          <a:off x="650240" y="433566"/>
          <a:ext cx="8250225" cy="4276367"/>
        </p:xfrm>
        <a:graphic>
          <a:graphicData uri="http://schemas.openxmlformats.org/drawingml/2006/table">
            <a:tbl>
              <a:tblPr firstRow="1" bandRow="1"/>
              <a:tblGrid>
                <a:gridCol w="605017">
                  <a:extLst>
                    <a:ext uri="{9D8B030D-6E8A-4147-A177-3AD203B41FA5}">
                      <a16:colId xmlns:a16="http://schemas.microsoft.com/office/drawing/2014/main" xmlns="" val="217855483"/>
                    </a:ext>
                  </a:extLst>
                </a:gridCol>
                <a:gridCol w="2090057">
                  <a:extLst>
                    <a:ext uri="{9D8B030D-6E8A-4147-A177-3AD203B41FA5}">
                      <a16:colId xmlns:a16="http://schemas.microsoft.com/office/drawing/2014/main" xmlns="" val="3800385142"/>
                    </a:ext>
                  </a:extLst>
                </a:gridCol>
                <a:gridCol w="2667572">
                  <a:extLst>
                    <a:ext uri="{9D8B030D-6E8A-4147-A177-3AD203B41FA5}">
                      <a16:colId xmlns:a16="http://schemas.microsoft.com/office/drawing/2014/main" xmlns="" val="601340758"/>
                    </a:ext>
                  </a:extLst>
                </a:gridCol>
                <a:gridCol w="2887579">
                  <a:extLst>
                    <a:ext uri="{9D8B030D-6E8A-4147-A177-3AD203B41FA5}">
                      <a16:colId xmlns:a16="http://schemas.microsoft.com/office/drawing/2014/main" xmlns="" val="1751244718"/>
                    </a:ext>
                  </a:extLst>
                </a:gridCol>
              </a:tblGrid>
              <a:tr h="349503">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GB" sz="1200" dirty="0">
                          <a:solidFill>
                            <a:schemeClr val="tx1"/>
                          </a:solidFill>
                          <a:effectLst/>
                          <a:latin typeface="Times New Roman" panose="02020603050405020304" pitchFamily="18" charset="0"/>
                          <a:cs typeface="Times New Roman" panose="02020603050405020304" pitchFamily="18" charset="0"/>
                        </a:rPr>
                        <a:t>SI.NO</a:t>
                      </a:r>
                      <a:endParaRPr lang="en-GB"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chemeClr val="tx1"/>
                          </a:solidFill>
                          <a:effectLst/>
                          <a:latin typeface="Times New Roman" panose="02020603050405020304" pitchFamily="18" charset="0"/>
                          <a:cs typeface="Times New Roman" panose="02020603050405020304" pitchFamily="18" charset="0"/>
                        </a:rPr>
                        <a:t>TITLE OF THE PAPER</a:t>
                      </a:r>
                      <a:endParaRPr lang="en-GB"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chemeClr val="tx1"/>
                          </a:solidFill>
                          <a:effectLst/>
                          <a:latin typeface="Times New Roman" panose="02020603050405020304" pitchFamily="18" charset="0"/>
                          <a:cs typeface="Times New Roman" panose="02020603050405020304" pitchFamily="18" charset="0"/>
                        </a:rPr>
                        <a:t>DESCRIPTION</a:t>
                      </a:r>
                      <a:endParaRPr lang="en-GB"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chemeClr val="tx1"/>
                          </a:solidFill>
                          <a:effectLst/>
                          <a:latin typeface="Times New Roman" panose="02020603050405020304" pitchFamily="18" charset="0"/>
                          <a:cs typeface="Times New Roman" panose="02020603050405020304" pitchFamily="18" charset="0"/>
                        </a:rPr>
                        <a:t>LIMITATIONS</a:t>
                      </a:r>
                      <a:endParaRPr lang="en-GB"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extLst>
                  <a:ext uri="{0D108BD9-81ED-4DB2-BD59-A6C34878D82A}">
                    <a16:rowId xmlns:a16="http://schemas.microsoft.com/office/drawing/2014/main" xmlns="" val="3000913502"/>
                  </a:ext>
                </a:extLst>
              </a:tr>
              <a:tr h="3926864">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5</a:t>
                      </a:r>
                    </a:p>
                  </a:txBody>
                  <a:tcPr marL="75964" marR="75964"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nSpc>
                          <a:spcPct val="150000"/>
                        </a:lnSpc>
                      </a:pPr>
                      <a:r>
                        <a:rPr lang="en-GB" sz="1200" kern="1200" dirty="0">
                          <a:solidFill>
                            <a:srgbClr val="002060"/>
                          </a:solidFill>
                          <a:effectLst/>
                          <a:latin typeface="Times New Roman" panose="02020603050405020304" pitchFamily="18" charset="0"/>
                          <a:ea typeface="+mn-ea"/>
                          <a:cs typeface="Times New Roman" panose="02020603050405020304" pitchFamily="18" charset="0"/>
                        </a:rPr>
                        <a:t>Emotion Recognition using Deep Neural Network </a:t>
                      </a:r>
                    </a:p>
                    <a:p>
                      <a:pPr>
                        <a:lnSpc>
                          <a:spcPct val="150000"/>
                        </a:lnSpc>
                      </a:pPr>
                      <a:r>
                        <a:rPr lang="en-GB" sz="1200" kern="1200" dirty="0">
                          <a:solidFill>
                            <a:srgbClr val="002060"/>
                          </a:solidFill>
                          <a:effectLst/>
                          <a:latin typeface="Times New Roman" panose="02020603050405020304" pitchFamily="18" charset="0"/>
                          <a:ea typeface="+mn-ea"/>
                          <a:cs typeface="Times New Roman" panose="02020603050405020304" pitchFamily="18" charset="0"/>
                        </a:rPr>
                        <a:t>with Vectorized Facial Features  </a:t>
                      </a:r>
                      <a:endParaRPr lang="en-US" sz="1200" dirty="0">
                        <a:solidFill>
                          <a:srgbClr val="002060"/>
                        </a:solidFill>
                        <a:latin typeface="Times New Roman" panose="02020603050405020304" pitchFamily="18" charset="0"/>
                        <a:cs typeface="Times New Roman" panose="02020603050405020304" pitchFamily="18" charset="0"/>
                      </a:endParaRPr>
                    </a:p>
                    <a:p>
                      <a:pPr algn="l">
                        <a:lnSpc>
                          <a:spcPct val="150000"/>
                        </a:lnSpc>
                        <a:spcAft>
                          <a:spcPts val="800"/>
                        </a:spcAft>
                      </a:pPr>
                      <a:r>
                        <a:rPr lang="en-GB" sz="1200" b="1" kern="1200" dirty="0">
                          <a:solidFill>
                            <a:srgbClr val="002060"/>
                          </a:solidFill>
                          <a:effectLst/>
                          <a:latin typeface="Times New Roman" panose="02020603050405020304" pitchFamily="18" charset="0"/>
                          <a:ea typeface="+mn-ea"/>
                          <a:cs typeface="Times New Roman" panose="02020603050405020304" pitchFamily="18" charset="0"/>
                        </a:rPr>
                        <a:t>Author: </a:t>
                      </a:r>
                      <a:r>
                        <a:rPr lang="en-GB" sz="1200" kern="1200" dirty="0" err="1">
                          <a:solidFill>
                            <a:srgbClr val="002060"/>
                          </a:solidFill>
                          <a:effectLst/>
                          <a:latin typeface="Times New Roman" panose="02020603050405020304" pitchFamily="18" charset="0"/>
                          <a:ea typeface="+mn-ea"/>
                          <a:cs typeface="Times New Roman" panose="02020603050405020304" pitchFamily="18" charset="0"/>
                        </a:rPr>
                        <a:t>Guojun</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 Yang, Jordi </a:t>
                      </a:r>
                      <a:r>
                        <a:rPr lang="en-GB" sz="1200" kern="1200" dirty="0" err="1">
                          <a:solidFill>
                            <a:srgbClr val="002060"/>
                          </a:solidFill>
                          <a:effectLst/>
                          <a:latin typeface="Times New Roman" panose="02020603050405020304" pitchFamily="18" charset="0"/>
                          <a:ea typeface="+mn-ea"/>
                          <a:cs typeface="Times New Roman" panose="02020603050405020304" pitchFamily="18" charset="0"/>
                        </a:rPr>
                        <a:t>Saumell</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 y </a:t>
                      </a:r>
                      <a:r>
                        <a:rPr lang="en-GB" sz="1200" kern="1200" dirty="0" err="1">
                          <a:solidFill>
                            <a:srgbClr val="002060"/>
                          </a:solidFill>
                          <a:effectLst/>
                          <a:latin typeface="Times New Roman" panose="02020603050405020304" pitchFamily="18" charset="0"/>
                          <a:ea typeface="+mn-ea"/>
                          <a:cs typeface="Times New Roman" panose="02020603050405020304" pitchFamily="18" charset="0"/>
                        </a:rPr>
                        <a:t>Ortoneda</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 and </a:t>
                      </a:r>
                      <a:r>
                        <a:rPr lang="en-GB" sz="1200" kern="1200" dirty="0" err="1">
                          <a:solidFill>
                            <a:srgbClr val="002060"/>
                          </a:solidFill>
                          <a:effectLst/>
                          <a:latin typeface="Times New Roman" panose="02020603050405020304" pitchFamily="18" charset="0"/>
                          <a:ea typeface="+mn-ea"/>
                          <a:cs typeface="Times New Roman" panose="02020603050405020304" pitchFamily="18" charset="0"/>
                        </a:rPr>
                        <a:t>Jafar</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 </a:t>
                      </a:r>
                      <a:r>
                        <a:rPr lang="en-GB" sz="1200" kern="1200" dirty="0" err="1">
                          <a:solidFill>
                            <a:srgbClr val="002060"/>
                          </a:solidFill>
                          <a:effectLst/>
                          <a:latin typeface="Times New Roman" panose="02020603050405020304" pitchFamily="18" charset="0"/>
                          <a:ea typeface="+mn-ea"/>
                          <a:cs typeface="Times New Roman" panose="02020603050405020304" pitchFamily="18" charset="0"/>
                        </a:rPr>
                        <a:t>Saniie</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 </a:t>
                      </a:r>
                    </a:p>
                    <a:p>
                      <a:pPr algn="just">
                        <a:lnSpc>
                          <a:spcPct val="150000"/>
                        </a:lnSpc>
                        <a:spcAft>
                          <a:spcPts val="800"/>
                        </a:spcAft>
                      </a:pPr>
                      <a:r>
                        <a:rPr lang="en-GB" sz="1200" b="1" kern="1200" dirty="0">
                          <a:solidFill>
                            <a:srgbClr val="002060"/>
                          </a:solidFill>
                          <a:effectLst/>
                          <a:latin typeface="Times New Roman" panose="02020603050405020304" pitchFamily="18" charset="0"/>
                          <a:ea typeface="+mn-ea"/>
                          <a:cs typeface="Times New Roman" panose="02020603050405020304" pitchFamily="18" charset="0"/>
                        </a:rPr>
                        <a:t>Year</a:t>
                      </a:r>
                      <a:r>
                        <a:rPr lang="en-GB" sz="1200" kern="1200" dirty="0">
                          <a:solidFill>
                            <a:srgbClr val="002060"/>
                          </a:solidFill>
                          <a:effectLst/>
                          <a:latin typeface="Times New Roman" panose="02020603050405020304" pitchFamily="18" charset="0"/>
                          <a:ea typeface="+mn-ea"/>
                          <a:cs typeface="Times New Roman" panose="02020603050405020304" pitchFamily="18" charset="0"/>
                        </a:rPr>
                        <a:t>:2018</a:t>
                      </a:r>
                    </a:p>
                    <a:p>
                      <a:pPr algn="just">
                        <a:lnSpc>
                          <a:spcPct val="150000"/>
                        </a:lnSpc>
                        <a:spcAft>
                          <a:spcPts val="800"/>
                        </a:spcAft>
                      </a:pPr>
                      <a:r>
                        <a:rPr lang="en-GB" sz="1200" b="1" kern="1200" dirty="0">
                          <a:solidFill>
                            <a:srgbClr val="002060"/>
                          </a:solidFill>
                          <a:effectLst/>
                          <a:latin typeface="Times New Roman" panose="02020603050405020304" pitchFamily="18" charset="0"/>
                          <a:ea typeface="+mn-ea"/>
                          <a:cs typeface="Times New Roman" panose="02020603050405020304" pitchFamily="18" charset="0"/>
                        </a:rPr>
                        <a:t>Paper: </a:t>
                      </a:r>
                      <a:r>
                        <a:rPr lang="en-GB" sz="1200" b="0" kern="1200" dirty="0">
                          <a:solidFill>
                            <a:srgbClr val="002060"/>
                          </a:solidFill>
                          <a:effectLst/>
                          <a:latin typeface="Times New Roman" panose="02020603050405020304" pitchFamily="18" charset="0"/>
                          <a:ea typeface="+mn-ea"/>
                          <a:cs typeface="Times New Roman" panose="02020603050405020304" pitchFamily="18" charset="0"/>
                        </a:rPr>
                        <a:t>IEEE Conference</a:t>
                      </a:r>
                      <a:endParaRPr lang="en-IN" sz="1200" b="0" kern="1200" dirty="0">
                        <a:solidFill>
                          <a:srgbClr val="002060"/>
                        </a:solidFill>
                        <a:effectLst/>
                        <a:latin typeface="Times New Roman" panose="02020603050405020304" pitchFamily="18" charset="0"/>
                        <a:ea typeface="+mn-ea"/>
                        <a:cs typeface="Times New Roman" panose="02020603050405020304" pitchFamily="18" charset="0"/>
                      </a:endParaRPr>
                    </a:p>
                  </a:txBody>
                  <a:tcPr marL="75964" marR="75964"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marL="0" marR="0" lvl="0" indent="0" algn="just" defTabSz="457200" rtl="0" eaLnBrk="1" fontAlgn="auto" latinLnBrk="0" hangingPunct="1">
                        <a:lnSpc>
                          <a:spcPct val="150000"/>
                        </a:lnSpc>
                        <a:spcBef>
                          <a:spcPts val="0"/>
                        </a:spcBef>
                        <a:spcAft>
                          <a:spcPts val="800"/>
                        </a:spcAft>
                        <a:buClrTx/>
                        <a:buSzTx/>
                        <a:buFontTx/>
                        <a:buNone/>
                        <a:tabLst/>
                        <a:defRPr/>
                      </a:pPr>
                      <a:r>
                        <a:rPr lang="en-GB" sz="1200" b="0" kern="1200" dirty="0">
                          <a:solidFill>
                            <a:srgbClr val="002060"/>
                          </a:solidFill>
                          <a:effectLst/>
                          <a:latin typeface="Times New Roman" panose="02020603050405020304" pitchFamily="18" charset="0"/>
                          <a:ea typeface="+mn-ea"/>
                          <a:cs typeface="Times New Roman" panose="02020603050405020304" pitchFamily="18" charset="0"/>
                        </a:rPr>
                        <a:t>Emotion reveals valuable information regarding human communications. It is common to use facial expressions to express emotions during a conversation. The vectorized facial feature can be used to build an DNN (Deep Neural Network) for emotion recognition. </a:t>
                      </a:r>
                      <a:r>
                        <a:rPr lang="en-GB" sz="1200" b="1" kern="1200" dirty="0">
                          <a:solidFill>
                            <a:srgbClr val="002060"/>
                          </a:solidFill>
                          <a:effectLst/>
                          <a:latin typeface="Times New Roman" panose="02020603050405020304" pitchFamily="18" charset="0"/>
                          <a:ea typeface="+mn-ea"/>
                          <a:cs typeface="Times New Roman" panose="02020603050405020304" pitchFamily="18" charset="0"/>
                        </a:rPr>
                        <a:t>Using the proposed vectorized facial feature, the DNN can predict emotions with 84.33% accuracy. Nevertheless, compared with CNNs (Convolutional Neural Network) with similar performance, training such DNN requires less time and data.  </a:t>
                      </a:r>
                    </a:p>
                  </a:txBody>
                  <a:tcPr marL="75964" marR="75964"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IN" sz="1200" b="0" i="0" kern="1200" dirty="0">
                          <a:solidFill>
                            <a:srgbClr val="002060"/>
                          </a:solidFill>
                          <a:effectLst/>
                          <a:latin typeface="Times New Roman" panose="02020603050405020304" pitchFamily="18" charset="0"/>
                          <a:ea typeface="+mn-ea"/>
                          <a:cs typeface="Times New Roman" panose="02020603050405020304" pitchFamily="18" charset="0"/>
                        </a:rPr>
                        <a:t>It is a challenge to make emotion available in different language Performance and results of the emotion sensing system depends on accuracy of the sensors such as cameras, thermal image sensors, facial recognition algorithm used and so on. Highly accurate system will be expensive due to use of costly components.</a:t>
                      </a:r>
                      <a:endParaRPr lang="en-US" sz="1200" dirty="0">
                        <a:solidFill>
                          <a:srgbClr val="002060"/>
                        </a:solidFill>
                        <a:effectLst/>
                        <a:latin typeface="Times New Roman" panose="02020603050405020304" pitchFamily="18" charset="0"/>
                        <a:cs typeface="Times New Roman" panose="02020603050405020304" pitchFamily="18" charset="0"/>
                      </a:endParaRPr>
                    </a:p>
                  </a:txBody>
                  <a:tcPr marL="75964" marR="75964"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2319862119"/>
                  </a:ext>
                </a:extLst>
              </a:tr>
            </a:tbl>
          </a:graphicData>
        </a:graphic>
      </p:graphicFrame>
      <p:sp>
        <p:nvSpPr>
          <p:cNvPr id="2" name="Slide Number Placeholder 1">
            <a:extLst>
              <a:ext uri="{FF2B5EF4-FFF2-40B4-BE49-F238E27FC236}">
                <a16:creationId xmlns:a16="http://schemas.microsoft.com/office/drawing/2014/main" xmlns="" id="{83336A79-2E0F-E774-04AF-5AF2523184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59661398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43840" y="924560"/>
            <a:ext cx="8625840" cy="4022091"/>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375920" y="264876"/>
            <a:ext cx="8392160" cy="630942"/>
          </a:xfrm>
          <a:prstGeom prst="rect">
            <a:avLst/>
          </a:prstGeom>
          <a:noFill/>
        </p:spPr>
        <p:txBody>
          <a:bodyPr wrap="square">
            <a:spAutoFit/>
          </a:bodyPr>
          <a:lstStyle/>
          <a:p>
            <a:pPr algn="ctr"/>
            <a:r>
              <a:rPr lang="en-IN" sz="3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a:t>
            </a:r>
          </a:p>
        </p:txBody>
      </p:sp>
      <p:sp>
        <p:nvSpPr>
          <p:cNvPr id="7" name="TextBox 6">
            <a:extLst>
              <a:ext uri="{FF2B5EF4-FFF2-40B4-BE49-F238E27FC236}">
                <a16:creationId xmlns:a16="http://schemas.microsoft.com/office/drawing/2014/main" xmlns="" id="{5E587B9F-FC86-993B-9183-E5D8E9EE4141}"/>
              </a:ext>
            </a:extLst>
          </p:cNvPr>
          <p:cNvSpPr txBox="1"/>
          <p:nvPr/>
        </p:nvSpPr>
        <p:spPr>
          <a:xfrm>
            <a:off x="274320" y="1082020"/>
            <a:ext cx="8509616" cy="4524315"/>
          </a:xfrm>
          <a:prstGeom prst="rect">
            <a:avLst/>
          </a:prstGeom>
          <a:noFill/>
        </p:spPr>
        <p:txBody>
          <a:bodyPr wrap="square">
            <a:spAutoFit/>
          </a:bodyPr>
          <a:lstStyle/>
          <a:p>
            <a:pPr marL="0" indent="0" algn="just">
              <a:buNone/>
            </a:pPr>
            <a:r>
              <a:rPr lang="en-US" dirty="0">
                <a:latin typeface="Times New Roman" panose="02020603050405020304" pitchFamily="18" charset="0"/>
                <a:cs typeface="Times New Roman" panose="02020603050405020304" pitchFamily="18" charset="0"/>
              </a:rPr>
              <a:t>The existing system for this paper comprises facial emotion recognition using Convolutional Neural Networks which suffers from the following issues:</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Limited accuracy: </a:t>
            </a:r>
            <a:r>
              <a:rPr lang="en-US" dirty="0">
                <a:latin typeface="Times New Roman" panose="02020603050405020304" pitchFamily="18" charset="0"/>
                <a:cs typeface="Times New Roman" panose="02020603050405020304" pitchFamily="18" charset="0"/>
              </a:rPr>
              <a:t>Although CNNs can achieve high accuracy in face emotion recognition and object detection, there may still be errors in the predictions. This can be due to several factors, such as variations in lighting, pose, and occlusions, as well as the complexity and variability of emotions.</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Need for large datasets: </a:t>
            </a:r>
            <a:r>
              <a:rPr lang="en-US" dirty="0">
                <a:latin typeface="Times New Roman" panose="02020603050405020304" pitchFamily="18" charset="0"/>
                <a:cs typeface="Times New Roman" panose="02020603050405020304" pitchFamily="18" charset="0"/>
              </a:rPr>
              <a:t>CNNs require large, diverse datasets for training. Collecting and labeling large datasets for face emotion recognition and object detection can be time-consuming and expensive.</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Limited flexibility: </a:t>
            </a:r>
            <a:r>
              <a:rPr lang="en-US" dirty="0">
                <a:latin typeface="Times New Roman" panose="02020603050405020304" pitchFamily="18" charset="0"/>
                <a:cs typeface="Times New Roman" panose="02020603050405020304" pitchFamily="18" charset="0"/>
              </a:rPr>
              <a:t>CNNs are designed to work with fixed-size inputs and are less flexible in terms of handling images with different sizes or aspect ratios. This may limit the applicability of the model to real-world scenarios where input images can vary widely in terms of size and aspect ratio.</a:t>
            </a: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139700" indent="0">
              <a:buNone/>
            </a:pPr>
            <a:endParaRPr lang="en-US" dirty="0"/>
          </a:p>
        </p:txBody>
      </p:sp>
    </p:spTree>
    <p:extLst>
      <p:ext uri="{BB962C8B-B14F-4D97-AF65-F5344CB8AC3E}">
        <p14:creationId xmlns:p14="http://schemas.microsoft.com/office/powerpoint/2010/main" val="58187300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43840" y="924560"/>
            <a:ext cx="8625840" cy="4022091"/>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477520" y="267667"/>
            <a:ext cx="8392160" cy="584775"/>
          </a:xfrm>
          <a:prstGeom prst="rect">
            <a:avLst/>
          </a:prstGeom>
          <a:noFill/>
        </p:spPr>
        <p:txBody>
          <a:bodyPr wrap="square">
            <a:spAutoFit/>
          </a:bodyPr>
          <a:lstStyle/>
          <a:p>
            <a:pPr marL="0" marR="0" lvl="0" indent="0" algn="ctr" rtl="0">
              <a:lnSpc>
                <a:spcPct val="100000"/>
              </a:lnSpc>
              <a:spcBef>
                <a:spcPts val="0"/>
              </a:spcBef>
              <a:spcAft>
                <a:spcPts val="0"/>
              </a:spcAft>
              <a:buNone/>
            </a:pPr>
            <a:r>
              <a:rPr lang="en-IN"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EXISTING SYSTEM</a:t>
            </a:r>
            <a:endPar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Poppins"/>
              <a:cs typeface="Times New Roman" panose="02020603050405020304" pitchFamily="18" charset="0"/>
              <a:sym typeface="Poppins"/>
            </a:endParaRPr>
          </a:p>
        </p:txBody>
      </p:sp>
      <p:pic>
        <p:nvPicPr>
          <p:cNvPr id="2" name="Picture 1">
            <a:extLst>
              <a:ext uri="{FF2B5EF4-FFF2-40B4-BE49-F238E27FC236}">
                <a16:creationId xmlns:a16="http://schemas.microsoft.com/office/drawing/2014/main" xmlns="" id="{35B39235-58C0-2D26-37CE-A079A9B3C429}"/>
              </a:ext>
            </a:extLst>
          </p:cNvPr>
          <p:cNvPicPr>
            <a:picLocks noChangeAspect="1"/>
          </p:cNvPicPr>
          <p:nvPr/>
        </p:nvPicPr>
        <p:blipFill>
          <a:blip r:embed="rId4"/>
          <a:stretch>
            <a:fillRect/>
          </a:stretch>
        </p:blipFill>
        <p:spPr>
          <a:xfrm>
            <a:off x="1037402" y="1696034"/>
            <a:ext cx="7272396" cy="2522906"/>
          </a:xfrm>
          <a:prstGeom prst="rect">
            <a:avLst/>
          </a:prstGeom>
        </p:spPr>
      </p:pic>
    </p:spTree>
    <p:extLst>
      <p:ext uri="{BB962C8B-B14F-4D97-AF65-F5344CB8AC3E}">
        <p14:creationId xmlns:p14="http://schemas.microsoft.com/office/powerpoint/2010/main" val="25895292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 name="TextBox 2">
            <a:extLst>
              <a:ext uri="{FF2B5EF4-FFF2-40B4-BE49-F238E27FC236}">
                <a16:creationId xmlns:a16="http://schemas.microsoft.com/office/drawing/2014/main" xmlns="" id="{14995F6D-6309-06C2-4D3F-612C2F9403DB}"/>
              </a:ext>
            </a:extLst>
          </p:cNvPr>
          <p:cNvSpPr txBox="1"/>
          <p:nvPr/>
        </p:nvSpPr>
        <p:spPr>
          <a:xfrm>
            <a:off x="138430" y="342186"/>
            <a:ext cx="8867140" cy="4801314"/>
          </a:xfrm>
          <a:prstGeom prst="rect">
            <a:avLst/>
          </a:prstGeom>
          <a:noFill/>
        </p:spPr>
        <p:txBody>
          <a:bodyPr wrap="square">
            <a:spAutoFit/>
          </a:bodyPr>
          <a:lstStyle/>
          <a:p>
            <a:pPr algn="just"/>
            <a:r>
              <a:rPr lang="en-US" sz="1800" b="1" dirty="0">
                <a:latin typeface="Times New Roman" panose="02020603050405020304" pitchFamily="18" charset="0"/>
                <a:cs typeface="Times New Roman" panose="02020603050405020304" pitchFamily="18" charset="0"/>
              </a:rPr>
              <a:t>Input: </a:t>
            </a:r>
            <a:r>
              <a:rPr lang="en-US" sz="1800" dirty="0">
                <a:latin typeface="Times New Roman" panose="02020603050405020304" pitchFamily="18" charset="0"/>
                <a:cs typeface="Times New Roman" panose="02020603050405020304" pitchFamily="18" charset="0"/>
              </a:rPr>
              <a:t>The system takes an image or a video stream as input, which may be preprocessed to enhance image quality and remove noise.</a:t>
            </a:r>
          </a:p>
          <a:p>
            <a:pPr algn="just"/>
            <a:r>
              <a:rPr lang="en-US" sz="1800" b="1" dirty="0">
                <a:latin typeface="Times New Roman" panose="02020603050405020304" pitchFamily="18" charset="0"/>
                <a:cs typeface="Times New Roman" panose="02020603050405020304" pitchFamily="18" charset="0"/>
              </a:rPr>
              <a:t>Feature extraction: </a:t>
            </a:r>
            <a:r>
              <a:rPr lang="en-US" sz="1800" dirty="0">
                <a:latin typeface="Times New Roman" panose="02020603050405020304" pitchFamily="18" charset="0"/>
                <a:cs typeface="Times New Roman" panose="02020603050405020304" pitchFamily="18" charset="0"/>
              </a:rPr>
              <a:t>The input is fed through one or more convolutional layers to extract features from the image. These layers apply filters to the input, which help to identify edges, shapes, and patterns in the image.</a:t>
            </a:r>
          </a:p>
          <a:p>
            <a:pPr algn="just"/>
            <a:r>
              <a:rPr lang="en-US" sz="1800" b="1" dirty="0">
                <a:latin typeface="Times New Roman" panose="02020603050405020304" pitchFamily="18" charset="0"/>
                <a:cs typeface="Times New Roman" panose="02020603050405020304" pitchFamily="18" charset="0"/>
              </a:rPr>
              <a:t>Pooling: </a:t>
            </a:r>
            <a:r>
              <a:rPr lang="en-US" sz="1800" dirty="0">
                <a:latin typeface="Times New Roman" panose="02020603050405020304" pitchFamily="18" charset="0"/>
                <a:cs typeface="Times New Roman" panose="02020603050405020304" pitchFamily="18" charset="0"/>
              </a:rPr>
              <a:t>The output of the convolutional layers is typically down sampled using pooling layers, which reduce the dimensionality of the feature maps and help to avoid over fitting.</a:t>
            </a:r>
          </a:p>
          <a:p>
            <a:pPr algn="just"/>
            <a:r>
              <a:rPr lang="en-US" sz="1800" dirty="0">
                <a:latin typeface="Times New Roman" panose="02020603050405020304" pitchFamily="18" charset="0"/>
                <a:cs typeface="Times New Roman" panose="02020603050405020304" pitchFamily="18" charset="0"/>
              </a:rPr>
              <a:t>Soft max Layer: The use of the soft max layer in CNN-based face emotion recognition allows for probabilistic predictions, which can be useful in cases where there is uncertainty or ambiguity in the input. It also enables the use of standard classification metrics such as cross-entropy loss, which can be used to train the model to minimize prediction error.</a:t>
            </a:r>
          </a:p>
          <a:p>
            <a:pPr algn="just"/>
            <a:r>
              <a:rPr lang="en-US" sz="1800" b="1" dirty="0">
                <a:latin typeface="Times New Roman" panose="02020603050405020304" pitchFamily="18" charset="0"/>
                <a:cs typeface="Times New Roman" panose="02020603050405020304" pitchFamily="18" charset="0"/>
              </a:rPr>
              <a:t>Classification: </a:t>
            </a:r>
            <a:r>
              <a:rPr lang="en-US" sz="1800" dirty="0">
                <a:latin typeface="Times New Roman" panose="02020603050405020304" pitchFamily="18" charset="0"/>
                <a:cs typeface="Times New Roman" panose="02020603050405020304" pitchFamily="18" charset="0"/>
              </a:rPr>
              <a:t>The resulting feature maps are then flattened and fed into one or more fully connected layers for classification. These layers use the extracted features to classify the image as belonging to a particular emotion or object class. </a:t>
            </a:r>
          </a:p>
          <a:p>
            <a:pPr algn="just"/>
            <a:r>
              <a:rPr lang="en-US" sz="1800" b="1" dirty="0">
                <a:latin typeface="Times New Roman" panose="02020603050405020304" pitchFamily="18" charset="0"/>
                <a:cs typeface="Times New Roman" panose="02020603050405020304" pitchFamily="18" charset="0"/>
              </a:rPr>
              <a:t>Output: </a:t>
            </a:r>
            <a:r>
              <a:rPr lang="en-US" sz="1800" dirty="0">
                <a:latin typeface="Times New Roman" panose="02020603050405020304" pitchFamily="18" charset="0"/>
                <a:cs typeface="Times New Roman" panose="02020603050405020304" pitchFamily="18" charset="0"/>
              </a:rPr>
              <a:t>The system produces an output, which may include the class label or probability scores for each class.</a:t>
            </a:r>
          </a:p>
          <a:p>
            <a:pPr marL="139700" indent="0" algn="just">
              <a:buNone/>
            </a:pPr>
            <a:endParaRPr lang="en-US" sz="1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xmlns="" id="{DAD0D21A-D9DA-08A4-25B7-ED74B2B1B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59552707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634522"/>
            <a:ext cx="8625840" cy="4388582"/>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277368" y="0"/>
            <a:ext cx="8392160" cy="707886"/>
          </a:xfrm>
          <a:prstGeom prst="rect">
            <a:avLst/>
          </a:prstGeom>
          <a:noFill/>
        </p:spPr>
        <p:txBody>
          <a:bodyPr wrap="square">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 </a:t>
            </a:r>
            <a:r>
              <a:rPr lang="en-IN"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a:t>
            </a:r>
          </a:p>
        </p:txBody>
      </p:sp>
      <p:sp>
        <p:nvSpPr>
          <p:cNvPr id="7" name="TextBox 6">
            <a:extLst>
              <a:ext uri="{FF2B5EF4-FFF2-40B4-BE49-F238E27FC236}">
                <a16:creationId xmlns:a16="http://schemas.microsoft.com/office/drawing/2014/main" xmlns="" id="{5E587B9F-FC86-993B-9183-E5D8E9EE4141}"/>
              </a:ext>
            </a:extLst>
          </p:cNvPr>
          <p:cNvSpPr txBox="1"/>
          <p:nvPr/>
        </p:nvSpPr>
        <p:spPr>
          <a:xfrm>
            <a:off x="277368" y="641406"/>
            <a:ext cx="8607552" cy="5016758"/>
          </a:xfrm>
          <a:prstGeom prst="rect">
            <a:avLst/>
          </a:prstGeom>
          <a:noFill/>
        </p:spPr>
        <p:txBody>
          <a:bodyPr wrap="square">
            <a:sp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proposed system “Biometric mirror” has two different detection like face emotion detection and object detection. These detection finds the face emotion and object in real time with the help of an algorithm such as  </a:t>
            </a:r>
            <a:r>
              <a:rPr lang="en-GB" sz="2000" b="1" dirty="0">
                <a:solidFill>
                  <a:schemeClr val="accent2">
                    <a:lumMod val="50000"/>
                  </a:schemeClr>
                </a:solidFill>
                <a:latin typeface="Times New Roman" panose="02020603050405020304" pitchFamily="18" charset="0"/>
                <a:cs typeface="Times New Roman" panose="02020603050405020304" pitchFamily="18" charset="0"/>
              </a:rPr>
              <a:t>DNN with stemmer feature extraction and Adaptive block partition decision algorithm</a:t>
            </a:r>
            <a:r>
              <a:rPr lang="en-GB" sz="2000" b="1" dirty="0">
                <a:latin typeface="Times New Roman" panose="02020603050405020304" pitchFamily="18" charset="0"/>
                <a:cs typeface="Times New Roman" panose="02020603050405020304" pitchFamily="18" charset="0"/>
              </a:rPr>
              <a:t>.</a:t>
            </a:r>
          </a:p>
          <a:p>
            <a:pPr algn="just"/>
            <a:endParaRPr lang="en-GB" sz="20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Facial features will be introduced to represent facial expression. The proposed facial feature model can not only reflect facial expressions correctly, it can also be used for DNN with high efficiency. To test the efficiency of such method, a DNN is trained to recognize some universal expressions.</a:t>
            </a:r>
          </a:p>
          <a:p>
            <a:pPr algn="just"/>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Compared with more complicated neural network structures, such as CNNs (Convolutional Neural Network) , a DNN can be trained with less data, therefore, to be built quicker. To be more specific, with simpler inputs, a deep neural network can have a simpler structure, hence, can be trained with less data, and quicker. </a:t>
            </a: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8788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43840" y="924560"/>
            <a:ext cx="8625840" cy="4022091"/>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391776" y="196849"/>
            <a:ext cx="8392160" cy="630942"/>
          </a:xfrm>
          <a:prstGeom prst="rect">
            <a:avLst/>
          </a:prstGeom>
          <a:noFill/>
        </p:spPr>
        <p:txBody>
          <a:bodyPr wrap="square">
            <a:spAutoFit/>
          </a:bodyPr>
          <a:lstStyle/>
          <a:p>
            <a:pPr algn="ctr"/>
            <a:r>
              <a:rPr lang="en-IN" sz="3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 ARCHITECTURE</a:t>
            </a:r>
          </a:p>
        </p:txBody>
      </p:sp>
      <p:pic>
        <p:nvPicPr>
          <p:cNvPr id="4" name="image24.png">
            <a:extLst>
              <a:ext uri="{FF2B5EF4-FFF2-40B4-BE49-F238E27FC236}">
                <a16:creationId xmlns:a16="http://schemas.microsoft.com/office/drawing/2014/main" xmlns="" id="{64402E34-0BF4-A9CF-C8BF-BD2E1496814C}"/>
              </a:ext>
            </a:extLst>
          </p:cNvPr>
          <p:cNvPicPr/>
          <p:nvPr/>
        </p:nvPicPr>
        <p:blipFill>
          <a:blip r:embed="rId4"/>
          <a:srcRect/>
          <a:stretch>
            <a:fillRect/>
          </a:stretch>
        </p:blipFill>
        <p:spPr>
          <a:xfrm>
            <a:off x="556214" y="924560"/>
            <a:ext cx="8198720" cy="3931969"/>
          </a:xfrm>
          <a:prstGeom prst="rect">
            <a:avLst/>
          </a:prstGeom>
          <a:ln/>
        </p:spPr>
      </p:pic>
    </p:spTree>
    <p:extLst>
      <p:ext uri="{BB962C8B-B14F-4D97-AF65-F5344CB8AC3E}">
        <p14:creationId xmlns:p14="http://schemas.microsoft.com/office/powerpoint/2010/main" val="368179721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797395"/>
            <a:ext cx="8625840" cy="4125407"/>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3068320" y="140631"/>
            <a:ext cx="8392160" cy="584775"/>
          </a:xfrm>
          <a:prstGeom prst="rect">
            <a:avLst/>
          </a:prstGeom>
          <a:noFill/>
        </p:spPr>
        <p:txBody>
          <a:bodyPr wrap="square">
            <a:spAutoFit/>
          </a:bodyPr>
          <a:lstStyle/>
          <a:p>
            <a:pPr algn="l"/>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D49E7931-4969-14C7-69BB-6E6EBBE96CD8}"/>
              </a:ext>
            </a:extLst>
          </p:cNvPr>
          <p:cNvSpPr txBox="1"/>
          <p:nvPr/>
        </p:nvSpPr>
        <p:spPr>
          <a:xfrm>
            <a:off x="259080" y="797395"/>
            <a:ext cx="8392160" cy="4113947"/>
          </a:xfrm>
          <a:prstGeom prst="rect">
            <a:avLst/>
          </a:prstGeom>
          <a:noFill/>
        </p:spPr>
        <p:txBody>
          <a:bodyPr wrap="square">
            <a:spAutoFit/>
          </a:bodyPr>
          <a:lstStyle/>
          <a:p>
            <a:pPr marL="285750" indent="-285750" algn="just">
              <a:spcAft>
                <a:spcPts val="800"/>
              </a:spcAft>
              <a:buFont typeface="Wingdings" panose="05000000000000000000" pitchFamily="2" charset="2"/>
              <a:buChar char="Ø"/>
            </a:pPr>
            <a:r>
              <a:rPr lang="en-GB" sz="1900" dirty="0">
                <a:effectLst/>
                <a:latin typeface="Times New Roman" panose="02020603050405020304" pitchFamily="18" charset="0"/>
                <a:ea typeface="Times New Roman" panose="02020603050405020304" pitchFamily="18" charset="0"/>
                <a:cs typeface="Times New Roman" panose="02020603050405020304" pitchFamily="18" charset="0"/>
              </a:rPr>
              <a:t>Firstly,  we collect the  dataset of YOLO and JAFFE in the process of Face emotion recognition </a:t>
            </a:r>
            <a:r>
              <a:rPr lang="en-GB" sz="1900" dirty="0">
                <a:latin typeface="Times New Roman" panose="02020603050405020304" pitchFamily="18" charset="0"/>
                <a:ea typeface="Times New Roman" panose="02020603050405020304" pitchFamily="18" charset="0"/>
                <a:cs typeface="Times New Roman" panose="02020603050405020304" pitchFamily="18" charset="0"/>
              </a:rPr>
              <a:t>and </a:t>
            </a:r>
            <a:r>
              <a:rPr lang="en-GB" sz="1900" dirty="0">
                <a:effectLst/>
                <a:latin typeface="Times New Roman" panose="02020603050405020304" pitchFamily="18" charset="0"/>
                <a:ea typeface="Times New Roman" panose="02020603050405020304" pitchFamily="18" charset="0"/>
                <a:cs typeface="Times New Roman" panose="02020603050405020304" pitchFamily="18" charset="0"/>
              </a:rPr>
              <a:t> object detection.</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spcAft>
                <a:spcPts val="800"/>
              </a:spcAft>
              <a:buFont typeface="Wingdings" panose="05000000000000000000" pitchFamily="2" charset="2"/>
              <a:buChar char="Ø"/>
            </a:pPr>
            <a:r>
              <a:rPr lang="en-GB" sz="1900" dirty="0">
                <a:effectLst/>
                <a:latin typeface="Times New Roman" panose="02020603050405020304" pitchFamily="18" charset="0"/>
                <a:ea typeface="Times New Roman" panose="02020603050405020304" pitchFamily="18" charset="0"/>
                <a:cs typeface="Times New Roman" panose="02020603050405020304" pitchFamily="18" charset="0"/>
              </a:rPr>
              <a:t>Then it  Compare with input image or  video ,it produce frame capturing. </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spcAft>
                <a:spcPts val="800"/>
              </a:spcAft>
              <a:buFont typeface="Wingdings" panose="05000000000000000000" pitchFamily="2" charset="2"/>
              <a:buChar char="Ø"/>
            </a:pPr>
            <a:r>
              <a:rPr lang="en-GB" sz="1900" dirty="0">
                <a:effectLst/>
                <a:latin typeface="Times New Roman" panose="02020603050405020304" pitchFamily="18" charset="0"/>
                <a:ea typeface="Times New Roman" panose="02020603050405020304" pitchFamily="18" charset="0"/>
                <a:cs typeface="Times New Roman" panose="02020603050405020304" pitchFamily="18" charset="0"/>
              </a:rPr>
              <a:t>Then frame capture analyse  face detection using viola  Jones Algorithm with having Face </a:t>
            </a:r>
            <a:r>
              <a:rPr lang="en-GB" sz="1900" dirty="0">
                <a:latin typeface="Times New Roman" panose="02020603050405020304" pitchFamily="18" charset="0"/>
                <a:ea typeface="Times New Roman" panose="02020603050405020304" pitchFamily="18" charset="0"/>
                <a:cs typeface="Times New Roman" panose="02020603050405020304" pitchFamily="18" charset="0"/>
              </a:rPr>
              <a:t>Feature Extractions to </a:t>
            </a:r>
            <a:r>
              <a:rPr lang="en-GB" sz="1900" dirty="0">
                <a:effectLst/>
                <a:latin typeface="Times New Roman" panose="02020603050405020304" pitchFamily="18" charset="0"/>
                <a:ea typeface="Times New Roman" panose="02020603050405020304" pitchFamily="18" charset="0"/>
                <a:cs typeface="Times New Roman" panose="02020603050405020304" pitchFamily="18" charset="0"/>
              </a:rPr>
              <a:t>face datasets.</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spcAft>
                <a:spcPts val="800"/>
              </a:spcAft>
              <a:buFont typeface="Wingdings" panose="05000000000000000000" pitchFamily="2" charset="2"/>
              <a:buChar char="Ø"/>
            </a:pPr>
            <a:r>
              <a:rPr lang="en-GB" sz="1900" dirty="0">
                <a:effectLst/>
                <a:latin typeface="Times New Roman" panose="02020603050405020304" pitchFamily="18" charset="0"/>
                <a:ea typeface="Times New Roman" panose="02020603050405020304" pitchFamily="18" charset="0"/>
                <a:cs typeface="Times New Roman" panose="02020603050405020304" pitchFamily="18" charset="0"/>
              </a:rPr>
              <a:t>It will extracts the select facial feature  </a:t>
            </a:r>
            <a:r>
              <a:rPr lang="en-GB" sz="1900" dirty="0">
                <a:latin typeface="Times New Roman" panose="02020603050405020304" pitchFamily="18" charset="0"/>
                <a:ea typeface="Times New Roman" panose="02020603050405020304" pitchFamily="18" charset="0"/>
                <a:cs typeface="Times New Roman" panose="02020603050405020304" pitchFamily="18" charset="0"/>
              </a:rPr>
              <a:t>using</a:t>
            </a:r>
            <a:r>
              <a:rPr lang="en-GB" sz="1900" dirty="0">
                <a:effectLst/>
                <a:latin typeface="Times New Roman" panose="02020603050405020304" pitchFamily="18" charset="0"/>
                <a:ea typeface="Times New Roman" panose="02020603050405020304" pitchFamily="18" charset="0"/>
                <a:cs typeface="Times New Roman" panose="02020603050405020304" pitchFamily="18" charset="0"/>
              </a:rPr>
              <a:t> Ada boost Algorithm.</a:t>
            </a:r>
          </a:p>
          <a:p>
            <a:pPr marL="285750" indent="-285750" algn="just">
              <a:spcAft>
                <a:spcPts val="800"/>
              </a:spcAft>
              <a:buFont typeface="Wingdings" panose="05000000000000000000" pitchFamily="2" charset="2"/>
              <a:buChar char="Ø"/>
            </a:pPr>
            <a:r>
              <a:rPr lang="en-GB" sz="1900" dirty="0">
                <a:effectLst/>
                <a:latin typeface="Times New Roman" panose="02020603050405020304" pitchFamily="18" charset="0"/>
                <a:ea typeface="Times New Roman" panose="02020603050405020304" pitchFamily="18" charset="0"/>
                <a:cs typeface="Times New Roman" panose="02020603050405020304" pitchFamily="18" charset="0"/>
              </a:rPr>
              <a:t>Next, we select the some facial features for DNN classifier and  testing purposes using LDA then process, it will  detect the face emotions with some characteristics(Age &amp; gender).</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spcAft>
                <a:spcPts val="800"/>
              </a:spcAft>
              <a:buFont typeface="Wingdings" panose="05000000000000000000" pitchFamily="2" charset="2"/>
              <a:buChar char="Ø"/>
            </a:pPr>
            <a:r>
              <a:rPr lang="en-GB" sz="1900" dirty="0">
                <a:effectLst/>
                <a:latin typeface="Times New Roman" panose="02020603050405020304" pitchFamily="18" charset="0"/>
                <a:ea typeface="Times New Roman" panose="02020603050405020304" pitchFamily="18" charset="0"/>
                <a:cs typeface="Times New Roman" panose="02020603050405020304" pitchFamily="18" charset="0"/>
              </a:rPr>
              <a:t>In this output is embedded with Android  Application and </a:t>
            </a:r>
            <a:r>
              <a:rPr lang="en-GB" sz="1900" dirty="0" err="1">
                <a:effectLst/>
                <a:latin typeface="Times New Roman" panose="02020603050405020304" pitchFamily="18" charset="0"/>
                <a:ea typeface="Times New Roman" panose="02020603050405020304" pitchFamily="18" charset="0"/>
                <a:cs typeface="Times New Roman" panose="02020603050405020304" pitchFamily="18" charset="0"/>
              </a:rPr>
              <a:t>analyze</a:t>
            </a:r>
            <a:r>
              <a:rPr lang="en-GB" sz="1900" dirty="0">
                <a:effectLst/>
                <a:latin typeface="Times New Roman" panose="02020603050405020304" pitchFamily="18" charset="0"/>
                <a:ea typeface="Times New Roman" panose="02020603050405020304" pitchFamily="18" charset="0"/>
                <a:cs typeface="Times New Roman" panose="02020603050405020304" pitchFamily="18" charset="0"/>
              </a:rPr>
              <a:t> object detection as using Captured Image  work with Adaptive block partition  and Face Emotion technique to detect the objects.</a:t>
            </a:r>
            <a:endParaRPr lang="en-IN" sz="19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85878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1"/>
        <p:cNvGrpSpPr/>
        <p:nvPr/>
      </p:nvGrpSpPr>
      <p:grpSpPr>
        <a:xfrm>
          <a:off x="0" y="0"/>
          <a:ext cx="0" cy="0"/>
          <a:chOff x="0" y="0"/>
          <a:chExt cx="0" cy="0"/>
        </a:xfrm>
      </p:grpSpPr>
      <p:sp>
        <p:nvSpPr>
          <p:cNvPr id="82" name="Google Shape;82;p12"/>
          <p:cNvSpPr/>
          <p:nvPr/>
        </p:nvSpPr>
        <p:spPr>
          <a:xfrm>
            <a:off x="0" y="-24672"/>
            <a:ext cx="3694800" cy="5143500"/>
          </a:xfrm>
          <a:prstGeom prst="rect">
            <a:avLst/>
          </a:prstGeom>
          <a:solidFill>
            <a:schemeClr val="dk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3" name="Google Shape;83;p12"/>
          <p:cNvSpPr txBox="1"/>
          <p:nvPr/>
        </p:nvSpPr>
        <p:spPr>
          <a:xfrm>
            <a:off x="627161" y="840615"/>
            <a:ext cx="2701634" cy="738664"/>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a:t>
            </a:r>
            <a:endParaRPr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84" name="Google Shape;84;p12"/>
          <p:cNvGrpSpPr/>
          <p:nvPr/>
        </p:nvGrpSpPr>
        <p:grpSpPr>
          <a:xfrm>
            <a:off x="3955956" y="15061"/>
            <a:ext cx="5678403" cy="5101397"/>
            <a:chOff x="-166262" y="-2995129"/>
            <a:chExt cx="12591568" cy="12736562"/>
          </a:xfrm>
        </p:grpSpPr>
        <p:sp>
          <p:nvSpPr>
            <p:cNvPr id="85" name="Google Shape;85;p12"/>
            <p:cNvSpPr txBox="1"/>
            <p:nvPr/>
          </p:nvSpPr>
          <p:spPr>
            <a:xfrm>
              <a:off x="0" y="762628"/>
              <a:ext cx="10929900" cy="574518"/>
            </a:xfrm>
            <a:prstGeom prst="rect">
              <a:avLst/>
            </a:prstGeom>
            <a:noFill/>
            <a:ln>
              <a:noFill/>
            </a:ln>
          </p:spPr>
          <p:txBody>
            <a:bodyPr spcFirstLastPara="1" wrap="square" lIns="0" tIns="0" rIns="0" bIns="0" anchor="ctr" anchorCtr="0">
              <a:spAutoFit/>
            </a:bodyPr>
            <a:lstStyle/>
            <a:p>
              <a:pPr marL="285750" marR="0" lvl="1" indent="-171450" algn="l" rtl="0">
                <a:lnSpc>
                  <a:spcPct val="200000"/>
                </a:lnSpc>
                <a:spcBef>
                  <a:spcPts val="0"/>
                </a:spcBef>
                <a:spcAft>
                  <a:spcPts val="0"/>
                </a:spcAft>
                <a:buClr>
                  <a:schemeClr val="accent2"/>
                </a:buClr>
                <a:buSzPts val="1000"/>
                <a:buFont typeface="Wingdings" panose="05000000000000000000" pitchFamily="2" charset="2"/>
                <a:buChar char="ü"/>
              </a:pPr>
              <a:endParaRPr sz="700" dirty="0">
                <a:solidFill>
                  <a:schemeClr val="accent2"/>
                </a:solidFill>
              </a:endParaRPr>
            </a:p>
          </p:txBody>
        </p:sp>
        <p:sp>
          <p:nvSpPr>
            <p:cNvPr id="86" name="Google Shape;86;p12"/>
            <p:cNvSpPr txBox="1"/>
            <p:nvPr/>
          </p:nvSpPr>
          <p:spPr>
            <a:xfrm>
              <a:off x="-166262" y="-2995129"/>
              <a:ext cx="12591568" cy="12736562"/>
            </a:xfrm>
            <a:prstGeom prst="rect">
              <a:avLst/>
            </a:prstGeom>
            <a:noFill/>
            <a:ln>
              <a:noFill/>
            </a:ln>
          </p:spPr>
          <p:txBody>
            <a:bodyPr spcFirstLastPara="1" wrap="square" lIns="0" tIns="0" rIns="0" bIns="0" anchor="ctr" anchorCtr="0">
              <a:spAutoFit/>
            </a:bodyPr>
            <a:lstStyle/>
            <a:p>
              <a:pPr marL="380990" indent="-380990">
                <a:lnSpc>
                  <a:spcPct val="150000"/>
                </a:lnSpc>
                <a:buFont typeface="Wingdings" panose="05000000000000000000" pitchFamily="2" charset="2"/>
                <a:buChar char="ü"/>
              </a:pPr>
              <a:r>
                <a:rPr lang="en-US" sz="1700" b="1" dirty="0">
                  <a:solidFill>
                    <a:srgbClr val="2C3C43"/>
                  </a:solidFill>
                  <a:latin typeface="Times New Roman" panose="02020603050405020304" pitchFamily="18" charset="0"/>
                  <a:cs typeface="Times New Roman" panose="02020603050405020304" pitchFamily="18" charset="0"/>
                </a:rPr>
                <a:t>PROJECT TITLE</a:t>
              </a:r>
            </a:p>
            <a:p>
              <a:pPr marL="380990" indent="-380990">
                <a:lnSpc>
                  <a:spcPct val="150000"/>
                </a:lnSpc>
                <a:buFont typeface="Wingdings" panose="05000000000000000000" pitchFamily="2" charset="2"/>
                <a:buChar char="ü"/>
              </a:pPr>
              <a:r>
                <a:rPr lang="en-US" sz="1700" b="1" dirty="0">
                  <a:solidFill>
                    <a:srgbClr val="2C3C43"/>
                  </a:solidFill>
                  <a:latin typeface="Times New Roman" panose="02020603050405020304" pitchFamily="18" charset="0"/>
                  <a:cs typeface="Times New Roman" panose="02020603050405020304" pitchFamily="18" charset="0"/>
                </a:rPr>
                <a:t>ABSTRACT</a:t>
              </a:r>
            </a:p>
            <a:p>
              <a:pPr marL="380990" indent="-380990">
                <a:lnSpc>
                  <a:spcPct val="150000"/>
                </a:lnSpc>
                <a:buFont typeface="Wingdings" panose="05000000000000000000" pitchFamily="2" charset="2"/>
                <a:buChar char="ü"/>
              </a:pPr>
              <a:r>
                <a:rPr lang="en-US" sz="1700" b="1" dirty="0">
                  <a:solidFill>
                    <a:srgbClr val="2C3C43"/>
                  </a:solidFill>
                  <a:latin typeface="Times New Roman" panose="02020603050405020304" pitchFamily="18" charset="0"/>
                  <a:cs typeface="Times New Roman" panose="02020603050405020304" pitchFamily="18" charset="0"/>
                </a:rPr>
                <a:t>INTRODUCTION </a:t>
              </a:r>
            </a:p>
            <a:p>
              <a:pPr marL="380990" indent="-380990">
                <a:lnSpc>
                  <a:spcPct val="150000"/>
                </a:lnSpc>
                <a:buFont typeface="Wingdings" panose="05000000000000000000" pitchFamily="2" charset="2"/>
                <a:buChar char="ü"/>
              </a:pPr>
              <a:r>
                <a:rPr lang="en-US" sz="1700" b="1" dirty="0">
                  <a:solidFill>
                    <a:srgbClr val="2C3C43"/>
                  </a:solidFill>
                  <a:latin typeface="Times New Roman" panose="02020603050405020304" pitchFamily="18" charset="0"/>
                  <a:cs typeface="Times New Roman" panose="02020603050405020304" pitchFamily="18" charset="0"/>
                </a:rPr>
                <a:t>OBJECTIVE  &amp; SCOPE  OF PROPOSED WORK</a:t>
              </a:r>
            </a:p>
            <a:p>
              <a:pPr marL="380990" indent="-380990">
                <a:lnSpc>
                  <a:spcPct val="150000"/>
                </a:lnSpc>
                <a:buFont typeface="Wingdings" panose="05000000000000000000" pitchFamily="2" charset="2"/>
                <a:buChar char="ü"/>
              </a:pPr>
              <a:r>
                <a:rPr lang="en-IN" sz="1700" b="1" dirty="0">
                  <a:solidFill>
                    <a:srgbClr val="2C3C43"/>
                  </a:solidFill>
                  <a:latin typeface="Times New Roman" panose="02020603050405020304" pitchFamily="18" charset="0"/>
                  <a:cs typeface="Times New Roman" panose="02020603050405020304" pitchFamily="18" charset="0"/>
                </a:rPr>
                <a:t>LITERATURE REVIEW</a:t>
              </a:r>
            </a:p>
            <a:p>
              <a:pPr marL="380990" indent="-380990">
                <a:lnSpc>
                  <a:spcPct val="150000"/>
                </a:lnSpc>
                <a:buFont typeface="Wingdings" panose="05000000000000000000" pitchFamily="2" charset="2"/>
                <a:buChar char="ü"/>
              </a:pPr>
              <a:r>
                <a:rPr lang="en-IN" sz="1700" b="1" dirty="0">
                  <a:solidFill>
                    <a:srgbClr val="2C3C43"/>
                  </a:solidFill>
                  <a:latin typeface="Times New Roman" panose="02020603050405020304" pitchFamily="18" charset="0"/>
                  <a:cs typeface="Times New Roman" panose="02020603050405020304" pitchFamily="18" charset="0"/>
                </a:rPr>
                <a:t>PROBLEM STATEMENT</a:t>
              </a:r>
            </a:p>
            <a:p>
              <a:pPr marL="380990" indent="-380990">
                <a:lnSpc>
                  <a:spcPct val="150000"/>
                </a:lnSpc>
                <a:buFont typeface="Wingdings" panose="05000000000000000000" pitchFamily="2" charset="2"/>
                <a:buChar char="ü"/>
              </a:pPr>
              <a:r>
                <a:rPr lang="en-IN" sz="1700" b="1" dirty="0">
                  <a:solidFill>
                    <a:srgbClr val="2C3C43"/>
                  </a:solidFill>
                  <a:latin typeface="Times New Roman" panose="02020603050405020304" pitchFamily="18" charset="0"/>
                  <a:cs typeface="Times New Roman" panose="02020603050405020304" pitchFamily="18" charset="0"/>
                </a:rPr>
                <a:t>EXISTING SYSTEM</a:t>
              </a:r>
            </a:p>
            <a:p>
              <a:pPr marL="380990" indent="-380990">
                <a:lnSpc>
                  <a:spcPct val="150000"/>
                </a:lnSpc>
                <a:buFont typeface="Wingdings" panose="05000000000000000000" pitchFamily="2" charset="2"/>
                <a:buChar char="ü"/>
              </a:pPr>
              <a:r>
                <a:rPr lang="en-IN" sz="1700" b="1" dirty="0">
                  <a:solidFill>
                    <a:srgbClr val="2C3C43"/>
                  </a:solidFill>
                  <a:latin typeface="Times New Roman" panose="02020603050405020304" pitchFamily="18" charset="0"/>
                  <a:cs typeface="Times New Roman" panose="02020603050405020304" pitchFamily="18" charset="0"/>
                </a:rPr>
                <a:t>PROPOSED SYSTEM</a:t>
              </a:r>
            </a:p>
            <a:p>
              <a:pPr marL="380990" indent="-380990">
                <a:lnSpc>
                  <a:spcPct val="150000"/>
                </a:lnSpc>
                <a:buFont typeface="Wingdings" panose="05000000000000000000" pitchFamily="2" charset="2"/>
                <a:buChar char="ü"/>
              </a:pPr>
              <a:r>
                <a:rPr lang="en-IN" sz="1700" b="1" dirty="0">
                  <a:solidFill>
                    <a:srgbClr val="2C3C43"/>
                  </a:solidFill>
                  <a:latin typeface="Times New Roman" panose="02020603050405020304" pitchFamily="18" charset="0"/>
                  <a:cs typeface="Times New Roman" panose="02020603050405020304" pitchFamily="18" charset="0"/>
                </a:rPr>
                <a:t>PROPOSED ARCHITECTURE DIAGRAM</a:t>
              </a:r>
            </a:p>
            <a:p>
              <a:pPr marL="380990" indent="-380990">
                <a:lnSpc>
                  <a:spcPct val="150000"/>
                </a:lnSpc>
                <a:buFont typeface="Wingdings" panose="05000000000000000000" pitchFamily="2" charset="2"/>
                <a:buChar char="ü"/>
              </a:pPr>
              <a:r>
                <a:rPr lang="en-IN" sz="1700" b="1" dirty="0">
                  <a:solidFill>
                    <a:srgbClr val="2C3C43"/>
                  </a:solidFill>
                  <a:latin typeface="Times New Roman" panose="02020603050405020304" pitchFamily="18" charset="0"/>
                  <a:cs typeface="Times New Roman" panose="02020603050405020304" pitchFamily="18" charset="0"/>
                </a:rPr>
                <a:t>MODULE AND MODULE DESCRIPTION</a:t>
              </a:r>
            </a:p>
            <a:p>
              <a:pPr marL="380990" indent="-380990">
                <a:lnSpc>
                  <a:spcPct val="150000"/>
                </a:lnSpc>
                <a:buFont typeface="Wingdings" panose="05000000000000000000" pitchFamily="2" charset="2"/>
                <a:buChar char="ü"/>
              </a:pPr>
              <a:r>
                <a:rPr lang="en-IN" sz="1700" b="1" dirty="0">
                  <a:solidFill>
                    <a:srgbClr val="2C3C43"/>
                  </a:solidFill>
                  <a:latin typeface="Times New Roman" panose="02020603050405020304" pitchFamily="18" charset="0"/>
                  <a:cs typeface="Times New Roman" panose="02020603050405020304" pitchFamily="18" charset="0"/>
                </a:rPr>
                <a:t>IMPLEMENTATION</a:t>
              </a:r>
              <a:endParaRPr lang="en-US" sz="1700" b="1" dirty="0">
                <a:solidFill>
                  <a:srgbClr val="2C3C43"/>
                </a:solidFill>
                <a:latin typeface="Times New Roman" panose="02020603050405020304" pitchFamily="18" charset="0"/>
                <a:cs typeface="Times New Roman" panose="02020603050405020304" pitchFamily="18" charset="0"/>
              </a:endParaRPr>
            </a:p>
            <a:p>
              <a:pPr marL="380990" indent="-380990">
                <a:lnSpc>
                  <a:spcPct val="150000"/>
                </a:lnSpc>
                <a:buFont typeface="Wingdings" panose="05000000000000000000" pitchFamily="2" charset="2"/>
                <a:buChar char="ü"/>
              </a:pPr>
              <a:r>
                <a:rPr lang="en-US" sz="1700" b="1" dirty="0">
                  <a:solidFill>
                    <a:srgbClr val="2C3C43"/>
                  </a:solidFill>
                  <a:latin typeface="Times New Roman" panose="02020603050405020304" pitchFamily="18" charset="0"/>
                  <a:cs typeface="Times New Roman" panose="02020603050405020304" pitchFamily="18" charset="0"/>
                </a:rPr>
                <a:t>CONCLUSION</a:t>
              </a:r>
            </a:p>
            <a:p>
              <a:pPr marL="380990" indent="-380990">
                <a:lnSpc>
                  <a:spcPct val="150000"/>
                </a:lnSpc>
                <a:buFont typeface="Wingdings" panose="05000000000000000000" pitchFamily="2" charset="2"/>
                <a:buChar char="ü"/>
              </a:pPr>
              <a:r>
                <a:rPr lang="en-IN" sz="1700" b="1" dirty="0">
                  <a:solidFill>
                    <a:srgbClr val="2C3C43"/>
                  </a:solidFill>
                  <a:latin typeface="Times New Roman" panose="02020603050405020304" pitchFamily="18" charset="0"/>
                  <a:cs typeface="Times New Roman" panose="02020603050405020304" pitchFamily="18" charset="0"/>
                </a:rPr>
                <a:t>REFERENCES</a:t>
              </a:r>
            </a:p>
          </p:txBody>
        </p:sp>
      </p:grpSp>
      <p:sp>
        <p:nvSpPr>
          <p:cNvPr id="93" name="Google Shape;93;p12"/>
          <p:cNvSpPr/>
          <p:nvPr/>
        </p:nvSpPr>
        <p:spPr>
          <a:xfrm rot="-550833">
            <a:off x="798455" y="3201818"/>
            <a:ext cx="1044136" cy="1541319"/>
          </a:xfrm>
          <a:custGeom>
            <a:avLst/>
            <a:gdLst/>
            <a:ahLst/>
            <a:cxnLst/>
            <a:rect l="l" t="t" r="r" b="b"/>
            <a:pathLst>
              <a:path w="2082345" h="3073890" extrusionOk="0">
                <a:moveTo>
                  <a:pt x="988030" y="335320"/>
                </a:moveTo>
                <a:cubicBezTo>
                  <a:pt x="951244" y="320295"/>
                  <a:pt x="950726" y="292836"/>
                  <a:pt x="951244" y="262785"/>
                </a:cubicBezTo>
                <a:cubicBezTo>
                  <a:pt x="952280" y="211493"/>
                  <a:pt x="951244" y="159682"/>
                  <a:pt x="951244" y="99064"/>
                </a:cubicBezTo>
                <a:cubicBezTo>
                  <a:pt x="917049" y="129632"/>
                  <a:pt x="884926" y="153465"/>
                  <a:pt x="858503" y="181961"/>
                </a:cubicBezTo>
                <a:cubicBezTo>
                  <a:pt x="738302" y="313042"/>
                  <a:pt x="615511" y="441532"/>
                  <a:pt x="503600" y="579867"/>
                </a:cubicBezTo>
                <a:cubicBezTo>
                  <a:pt x="431065" y="669499"/>
                  <a:pt x="358530" y="759132"/>
                  <a:pt x="286513" y="849282"/>
                </a:cubicBezTo>
                <a:cubicBezTo>
                  <a:pt x="273560" y="865343"/>
                  <a:pt x="264234" y="883477"/>
                  <a:pt x="260608" y="908346"/>
                </a:cubicBezTo>
                <a:cubicBezTo>
                  <a:pt x="284959" y="891249"/>
                  <a:pt x="309310" y="874669"/>
                  <a:pt x="333143" y="857572"/>
                </a:cubicBezTo>
                <a:cubicBezTo>
                  <a:pt x="428992" y="789182"/>
                  <a:pt x="524842" y="720274"/>
                  <a:pt x="620174" y="651365"/>
                </a:cubicBezTo>
                <a:cubicBezTo>
                  <a:pt x="655923" y="625460"/>
                  <a:pt x="691154" y="597482"/>
                  <a:pt x="726904" y="571577"/>
                </a:cubicBezTo>
                <a:cubicBezTo>
                  <a:pt x="801511" y="516658"/>
                  <a:pt x="876637" y="462256"/>
                  <a:pt x="951244" y="407855"/>
                </a:cubicBezTo>
                <a:cubicBezTo>
                  <a:pt x="1014971" y="361226"/>
                  <a:pt x="1081289" y="317187"/>
                  <a:pt x="1141907" y="266930"/>
                </a:cubicBezTo>
                <a:cubicBezTo>
                  <a:pt x="1195272" y="222373"/>
                  <a:pt x="1258481" y="200095"/>
                  <a:pt x="1319618" y="171599"/>
                </a:cubicBezTo>
                <a:cubicBezTo>
                  <a:pt x="1345523" y="159682"/>
                  <a:pt x="1366248" y="168490"/>
                  <a:pt x="1372465" y="195950"/>
                </a:cubicBezTo>
                <a:cubicBezTo>
                  <a:pt x="1377646" y="218228"/>
                  <a:pt x="1377646" y="242061"/>
                  <a:pt x="1376610" y="264858"/>
                </a:cubicBezTo>
                <a:cubicBezTo>
                  <a:pt x="1372983" y="328585"/>
                  <a:pt x="1367802" y="391794"/>
                  <a:pt x="1362621" y="462256"/>
                </a:cubicBezTo>
                <a:cubicBezTo>
                  <a:pt x="1404069" y="446713"/>
                  <a:pt x="1440855" y="438942"/>
                  <a:pt x="1470905" y="420290"/>
                </a:cubicBezTo>
                <a:cubicBezTo>
                  <a:pt x="1543440" y="374178"/>
                  <a:pt x="1625301" y="360708"/>
                  <a:pt x="1706125" y="342574"/>
                </a:cubicBezTo>
                <a:cubicBezTo>
                  <a:pt x="1727886" y="337911"/>
                  <a:pt x="1740839" y="348273"/>
                  <a:pt x="1745502" y="366925"/>
                </a:cubicBezTo>
                <a:cubicBezTo>
                  <a:pt x="1749647" y="385577"/>
                  <a:pt x="1749647" y="405265"/>
                  <a:pt x="1749647" y="424435"/>
                </a:cubicBezTo>
                <a:cubicBezTo>
                  <a:pt x="1750164" y="468992"/>
                  <a:pt x="1749647" y="513031"/>
                  <a:pt x="1749647" y="562769"/>
                </a:cubicBezTo>
                <a:cubicBezTo>
                  <a:pt x="1764153" y="562769"/>
                  <a:pt x="1779178" y="564842"/>
                  <a:pt x="1793167" y="562251"/>
                </a:cubicBezTo>
                <a:cubicBezTo>
                  <a:pt x="1834616" y="555516"/>
                  <a:pt x="1876065" y="545672"/>
                  <a:pt x="1917513" y="538936"/>
                </a:cubicBezTo>
                <a:cubicBezTo>
                  <a:pt x="1953262" y="533237"/>
                  <a:pt x="1981758" y="554479"/>
                  <a:pt x="1988494" y="591265"/>
                </a:cubicBezTo>
                <a:cubicBezTo>
                  <a:pt x="1993675" y="619761"/>
                  <a:pt x="1996783" y="648775"/>
                  <a:pt x="1998338" y="677789"/>
                </a:cubicBezTo>
                <a:cubicBezTo>
                  <a:pt x="2008182" y="882959"/>
                  <a:pt x="2018026" y="1087611"/>
                  <a:pt x="2026315" y="1292781"/>
                </a:cubicBezTo>
                <a:cubicBezTo>
                  <a:pt x="2031497" y="1424380"/>
                  <a:pt x="2030978" y="1555979"/>
                  <a:pt x="2037714" y="1687060"/>
                </a:cubicBezTo>
                <a:cubicBezTo>
                  <a:pt x="2047040" y="1876169"/>
                  <a:pt x="2059474" y="2064760"/>
                  <a:pt x="2070873" y="2253869"/>
                </a:cubicBezTo>
                <a:cubicBezTo>
                  <a:pt x="2073981" y="2304126"/>
                  <a:pt x="2076572" y="2354382"/>
                  <a:pt x="2081753" y="2404120"/>
                </a:cubicBezTo>
                <a:cubicBezTo>
                  <a:pt x="2085380" y="2439351"/>
                  <a:pt x="2072427" y="2464220"/>
                  <a:pt x="2041341" y="2480282"/>
                </a:cubicBezTo>
                <a:cubicBezTo>
                  <a:pt x="2020616" y="2490644"/>
                  <a:pt x="2000410" y="2502042"/>
                  <a:pt x="1978650" y="2510850"/>
                </a:cubicBezTo>
                <a:cubicBezTo>
                  <a:pt x="1881764" y="2548672"/>
                  <a:pt x="1784878" y="2586494"/>
                  <a:pt x="1686956" y="2622761"/>
                </a:cubicBezTo>
                <a:cubicBezTo>
                  <a:pt x="1569345" y="2666282"/>
                  <a:pt x="1450181" y="2705658"/>
                  <a:pt x="1333607" y="2751769"/>
                </a:cubicBezTo>
                <a:cubicBezTo>
                  <a:pt x="1191646" y="2807725"/>
                  <a:pt x="1051757" y="2867825"/>
                  <a:pt x="911350" y="2928444"/>
                </a:cubicBezTo>
                <a:cubicBezTo>
                  <a:pt x="831561" y="2962639"/>
                  <a:pt x="753327" y="2999943"/>
                  <a:pt x="675611" y="3037764"/>
                </a:cubicBezTo>
                <a:cubicBezTo>
                  <a:pt x="621728" y="3064188"/>
                  <a:pt x="564218" y="3067814"/>
                  <a:pt x="506190" y="3069369"/>
                </a:cubicBezTo>
                <a:cubicBezTo>
                  <a:pt x="419148" y="3071441"/>
                  <a:pt x="332106" y="3075068"/>
                  <a:pt x="245583" y="3073514"/>
                </a:cubicBezTo>
                <a:cubicBezTo>
                  <a:pt x="202062" y="3072995"/>
                  <a:pt x="158023" y="3064706"/>
                  <a:pt x="115020" y="3055898"/>
                </a:cubicBezTo>
                <a:cubicBezTo>
                  <a:pt x="74089" y="3047090"/>
                  <a:pt x="53883" y="3019631"/>
                  <a:pt x="51811" y="2976110"/>
                </a:cubicBezTo>
                <a:cubicBezTo>
                  <a:pt x="46111" y="2868343"/>
                  <a:pt x="40930" y="2760059"/>
                  <a:pt x="35749" y="2652293"/>
                </a:cubicBezTo>
                <a:cubicBezTo>
                  <a:pt x="30568" y="2542455"/>
                  <a:pt x="23315" y="2432616"/>
                  <a:pt x="20724" y="2322259"/>
                </a:cubicBezTo>
                <a:cubicBezTo>
                  <a:pt x="18652" y="2235217"/>
                  <a:pt x="21760" y="2148694"/>
                  <a:pt x="22279" y="2061651"/>
                </a:cubicBezTo>
                <a:cubicBezTo>
                  <a:pt x="23315" y="1986526"/>
                  <a:pt x="21242" y="1911401"/>
                  <a:pt x="8290" y="1836793"/>
                </a:cubicBezTo>
                <a:cubicBezTo>
                  <a:pt x="518" y="1790682"/>
                  <a:pt x="0" y="1743534"/>
                  <a:pt x="0" y="1696904"/>
                </a:cubicBezTo>
                <a:cubicBezTo>
                  <a:pt x="518" y="1521266"/>
                  <a:pt x="518" y="1345110"/>
                  <a:pt x="4663" y="1169472"/>
                </a:cubicBezTo>
                <a:cubicBezTo>
                  <a:pt x="6735" y="1087611"/>
                  <a:pt x="26423" y="1009895"/>
                  <a:pt x="86006" y="945650"/>
                </a:cubicBezTo>
                <a:cubicBezTo>
                  <a:pt x="119683" y="909382"/>
                  <a:pt x="144552" y="864307"/>
                  <a:pt x="173048" y="822859"/>
                </a:cubicBezTo>
                <a:cubicBezTo>
                  <a:pt x="220195" y="754469"/>
                  <a:pt x="268379" y="688669"/>
                  <a:pt x="328480" y="629605"/>
                </a:cubicBezTo>
                <a:cubicBezTo>
                  <a:pt x="401015" y="558624"/>
                  <a:pt x="458524" y="472100"/>
                  <a:pt x="531578" y="401638"/>
                </a:cubicBezTo>
                <a:cubicBezTo>
                  <a:pt x="614993" y="321331"/>
                  <a:pt x="690636" y="233253"/>
                  <a:pt x="773533" y="152947"/>
                </a:cubicBezTo>
                <a:cubicBezTo>
                  <a:pt x="824826" y="103209"/>
                  <a:pt x="880781" y="58651"/>
                  <a:pt x="935701" y="13576"/>
                </a:cubicBezTo>
                <a:cubicBezTo>
                  <a:pt x="964197" y="-9739"/>
                  <a:pt x="985957" y="-2485"/>
                  <a:pt x="988030" y="31192"/>
                </a:cubicBezTo>
                <a:cubicBezTo>
                  <a:pt x="993729" y="123933"/>
                  <a:pt x="996837" y="216674"/>
                  <a:pt x="999946" y="309933"/>
                </a:cubicBezTo>
                <a:cubicBezTo>
                  <a:pt x="1000464" y="317187"/>
                  <a:pt x="992693" y="325476"/>
                  <a:pt x="988030" y="335320"/>
                </a:cubicBezTo>
                <a:close/>
                <a:moveTo>
                  <a:pt x="468368" y="1118179"/>
                </a:moveTo>
                <a:cubicBezTo>
                  <a:pt x="468368" y="1197968"/>
                  <a:pt x="465260" y="1273611"/>
                  <a:pt x="468887" y="1348737"/>
                </a:cubicBezTo>
                <a:cubicBezTo>
                  <a:pt x="477176" y="1514531"/>
                  <a:pt x="490129" y="1680325"/>
                  <a:pt x="497901" y="1846119"/>
                </a:cubicBezTo>
                <a:cubicBezTo>
                  <a:pt x="503082" y="1962175"/>
                  <a:pt x="501009" y="2078231"/>
                  <a:pt x="505154" y="2194287"/>
                </a:cubicBezTo>
                <a:cubicBezTo>
                  <a:pt x="510853" y="2362153"/>
                  <a:pt x="509817" y="2530020"/>
                  <a:pt x="555410" y="2694260"/>
                </a:cubicBezTo>
                <a:cubicBezTo>
                  <a:pt x="566291" y="2732600"/>
                  <a:pt x="565254" y="2774566"/>
                  <a:pt x="568881" y="2814978"/>
                </a:cubicBezTo>
                <a:cubicBezTo>
                  <a:pt x="574062" y="2869898"/>
                  <a:pt x="569399" y="2926371"/>
                  <a:pt x="596859" y="2978182"/>
                </a:cubicBezTo>
                <a:cubicBezTo>
                  <a:pt x="618619" y="2971447"/>
                  <a:pt x="637789" y="2967302"/>
                  <a:pt x="655405" y="2959012"/>
                </a:cubicBezTo>
                <a:cubicBezTo>
                  <a:pt x="738820" y="2919636"/>
                  <a:pt x="821199" y="2877151"/>
                  <a:pt x="905132" y="2839330"/>
                </a:cubicBezTo>
                <a:cubicBezTo>
                  <a:pt x="1049166" y="2774566"/>
                  <a:pt x="1194754" y="2712911"/>
                  <a:pt x="1339306" y="2649184"/>
                </a:cubicBezTo>
                <a:cubicBezTo>
                  <a:pt x="1364175" y="2638304"/>
                  <a:pt x="1386972" y="2623797"/>
                  <a:pt x="1411841" y="2613953"/>
                </a:cubicBezTo>
                <a:cubicBezTo>
                  <a:pt x="1558983" y="2556443"/>
                  <a:pt x="1706644" y="2500488"/>
                  <a:pt x="1853786" y="2442978"/>
                </a:cubicBezTo>
                <a:cubicBezTo>
                  <a:pt x="1899897" y="2424844"/>
                  <a:pt x="1944455" y="2403084"/>
                  <a:pt x="1990048" y="2382878"/>
                </a:cubicBezTo>
                <a:cubicBezTo>
                  <a:pt x="1990048" y="2340911"/>
                  <a:pt x="1991084" y="2302053"/>
                  <a:pt x="1990048" y="2263713"/>
                </a:cubicBezTo>
                <a:cubicBezTo>
                  <a:pt x="1985903" y="2144030"/>
                  <a:pt x="1980204" y="2024348"/>
                  <a:pt x="1976577" y="1904665"/>
                </a:cubicBezTo>
                <a:cubicBezTo>
                  <a:pt x="1971914" y="1773066"/>
                  <a:pt x="1968287" y="1641985"/>
                  <a:pt x="1965179" y="1510386"/>
                </a:cubicBezTo>
                <a:cubicBezTo>
                  <a:pt x="1959998" y="1283974"/>
                  <a:pt x="1956371" y="1057561"/>
                  <a:pt x="1950672" y="831148"/>
                </a:cubicBezTo>
                <a:cubicBezTo>
                  <a:pt x="1949118" y="762240"/>
                  <a:pt x="1942900" y="693332"/>
                  <a:pt x="1938237" y="618207"/>
                </a:cubicBezTo>
                <a:cubicBezTo>
                  <a:pt x="1844460" y="645666"/>
                  <a:pt x="1756382" y="671053"/>
                  <a:pt x="1668304" y="697995"/>
                </a:cubicBezTo>
                <a:cubicBezTo>
                  <a:pt x="1594732" y="720792"/>
                  <a:pt x="1521161" y="745143"/>
                  <a:pt x="1448108" y="770012"/>
                </a:cubicBezTo>
                <a:cubicBezTo>
                  <a:pt x="1331534" y="809388"/>
                  <a:pt x="1214960" y="848764"/>
                  <a:pt x="1099941" y="893839"/>
                </a:cubicBezTo>
                <a:cubicBezTo>
                  <a:pt x="990620" y="936842"/>
                  <a:pt x="878191" y="971555"/>
                  <a:pt x="766798" y="1010413"/>
                </a:cubicBezTo>
                <a:cubicBezTo>
                  <a:pt x="669912" y="1046163"/>
                  <a:pt x="571472" y="1081394"/>
                  <a:pt x="468368" y="1118179"/>
                </a:cubicBezTo>
                <a:close/>
                <a:moveTo>
                  <a:pt x="484948" y="2981809"/>
                </a:moveTo>
                <a:cubicBezTo>
                  <a:pt x="477694" y="2880778"/>
                  <a:pt x="471995" y="2787001"/>
                  <a:pt x="464742" y="2693223"/>
                </a:cubicBezTo>
                <a:cubicBezTo>
                  <a:pt x="461633" y="2652811"/>
                  <a:pt x="456970" y="2612399"/>
                  <a:pt x="451271" y="2572505"/>
                </a:cubicBezTo>
                <a:cubicBezTo>
                  <a:pt x="441427" y="2506187"/>
                  <a:pt x="423293" y="2439869"/>
                  <a:pt x="420185" y="2373034"/>
                </a:cubicBezTo>
                <a:cubicBezTo>
                  <a:pt x="414485" y="2251797"/>
                  <a:pt x="418112" y="2130560"/>
                  <a:pt x="416558" y="2008805"/>
                </a:cubicBezTo>
                <a:cubicBezTo>
                  <a:pt x="415522" y="1912437"/>
                  <a:pt x="412931" y="1816069"/>
                  <a:pt x="409822" y="1719701"/>
                </a:cubicBezTo>
                <a:cubicBezTo>
                  <a:pt x="406714" y="1624888"/>
                  <a:pt x="399978" y="1530592"/>
                  <a:pt x="397906" y="1436297"/>
                </a:cubicBezTo>
                <a:cubicBezTo>
                  <a:pt x="395834" y="1334230"/>
                  <a:pt x="397388" y="1232163"/>
                  <a:pt x="397388" y="1122842"/>
                </a:cubicBezTo>
                <a:cubicBezTo>
                  <a:pt x="291176" y="1129060"/>
                  <a:pt x="184964" y="1135277"/>
                  <a:pt x="80307" y="1141494"/>
                </a:cubicBezTo>
                <a:cubicBezTo>
                  <a:pt x="80307" y="1235271"/>
                  <a:pt x="79270" y="1323350"/>
                  <a:pt x="80825" y="1411946"/>
                </a:cubicBezTo>
                <a:cubicBezTo>
                  <a:pt x="82379" y="1518158"/>
                  <a:pt x="86006" y="1624370"/>
                  <a:pt x="88596" y="1730581"/>
                </a:cubicBezTo>
                <a:cubicBezTo>
                  <a:pt x="91187" y="1815551"/>
                  <a:pt x="93777" y="1901038"/>
                  <a:pt x="97404" y="1986008"/>
                </a:cubicBezTo>
                <a:cubicBezTo>
                  <a:pt x="99995" y="2049735"/>
                  <a:pt x="105694" y="2113462"/>
                  <a:pt x="107248" y="2176671"/>
                </a:cubicBezTo>
                <a:cubicBezTo>
                  <a:pt x="109321" y="2265268"/>
                  <a:pt x="105176" y="2354382"/>
                  <a:pt x="110357" y="2442978"/>
                </a:cubicBezTo>
                <a:cubicBezTo>
                  <a:pt x="118128" y="2566287"/>
                  <a:pt x="132635" y="2689079"/>
                  <a:pt x="143516" y="2812388"/>
                </a:cubicBezTo>
                <a:cubicBezTo>
                  <a:pt x="148697" y="2867825"/>
                  <a:pt x="152841" y="2922745"/>
                  <a:pt x="158023" y="2981809"/>
                </a:cubicBezTo>
                <a:cubicBezTo>
                  <a:pt x="269934" y="2981809"/>
                  <a:pt x="377182" y="2981809"/>
                  <a:pt x="484948" y="2981809"/>
                </a:cubicBezTo>
                <a:close/>
                <a:moveTo>
                  <a:pt x="285995" y="1049789"/>
                </a:moveTo>
                <a:cubicBezTo>
                  <a:pt x="336251" y="1049789"/>
                  <a:pt x="377700" y="1047717"/>
                  <a:pt x="419666" y="1050307"/>
                </a:cubicBezTo>
                <a:cubicBezTo>
                  <a:pt x="460079" y="1052898"/>
                  <a:pt x="494792" y="1041500"/>
                  <a:pt x="529505" y="1021812"/>
                </a:cubicBezTo>
                <a:cubicBezTo>
                  <a:pt x="567845" y="999533"/>
                  <a:pt x="607221" y="977254"/>
                  <a:pt x="648670" y="961711"/>
                </a:cubicBezTo>
                <a:cubicBezTo>
                  <a:pt x="799957" y="905238"/>
                  <a:pt x="952798" y="851873"/>
                  <a:pt x="1104604" y="797471"/>
                </a:cubicBezTo>
                <a:cubicBezTo>
                  <a:pt x="1153306" y="779856"/>
                  <a:pt x="1202526" y="764313"/>
                  <a:pt x="1251228" y="746697"/>
                </a:cubicBezTo>
                <a:cubicBezTo>
                  <a:pt x="1289568" y="733226"/>
                  <a:pt x="1326871" y="717165"/>
                  <a:pt x="1364693" y="703694"/>
                </a:cubicBezTo>
                <a:cubicBezTo>
                  <a:pt x="1464688" y="668981"/>
                  <a:pt x="1565719" y="635304"/>
                  <a:pt x="1665195" y="599555"/>
                </a:cubicBezTo>
                <a:cubicBezTo>
                  <a:pt x="1677112" y="595410"/>
                  <a:pt x="1692137" y="579867"/>
                  <a:pt x="1693173" y="568986"/>
                </a:cubicBezTo>
                <a:cubicBezTo>
                  <a:pt x="1696281" y="519766"/>
                  <a:pt x="1694727" y="470546"/>
                  <a:pt x="1694727" y="419772"/>
                </a:cubicBezTo>
                <a:cubicBezTo>
                  <a:pt x="1574008" y="444123"/>
                  <a:pt x="355939" y="998497"/>
                  <a:pt x="285995" y="1049789"/>
                </a:cubicBezTo>
                <a:close/>
                <a:moveTo>
                  <a:pt x="1310810" y="259677"/>
                </a:moveTo>
                <a:cubicBezTo>
                  <a:pt x="1007199" y="448786"/>
                  <a:pt x="730531" y="665354"/>
                  <a:pt x="451271" y="879332"/>
                </a:cubicBezTo>
                <a:cubicBezTo>
                  <a:pt x="747628" y="763276"/>
                  <a:pt x="1025851" y="609917"/>
                  <a:pt x="1310810" y="487126"/>
                </a:cubicBezTo>
                <a:cubicBezTo>
                  <a:pt x="1310810" y="410446"/>
                  <a:pt x="1310810" y="339983"/>
                  <a:pt x="1310810" y="259677"/>
                </a:cubicBezTo>
                <a:close/>
                <a:moveTo>
                  <a:pt x="841405" y="1381378"/>
                </a:moveTo>
                <a:cubicBezTo>
                  <a:pt x="891662" y="1368425"/>
                  <a:pt x="934665" y="1358581"/>
                  <a:pt x="977149" y="1345628"/>
                </a:cubicBezTo>
                <a:cubicBezTo>
                  <a:pt x="1067300" y="1317650"/>
                  <a:pt x="1156414" y="1285528"/>
                  <a:pt x="1247601" y="1259623"/>
                </a:cubicBezTo>
                <a:cubicBezTo>
                  <a:pt x="1375055" y="1222837"/>
                  <a:pt x="1501991" y="1182943"/>
                  <a:pt x="1636699" y="1179834"/>
                </a:cubicBezTo>
                <a:cubicBezTo>
                  <a:pt x="1681256" y="1178798"/>
                  <a:pt x="1695245" y="1190196"/>
                  <a:pt x="1697836" y="1235271"/>
                </a:cubicBezTo>
                <a:cubicBezTo>
                  <a:pt x="1702499" y="1321795"/>
                  <a:pt x="1704571" y="1408837"/>
                  <a:pt x="1712861" y="1494843"/>
                </a:cubicBezTo>
                <a:cubicBezTo>
                  <a:pt x="1718560" y="1553907"/>
                  <a:pt x="1687992" y="1594319"/>
                  <a:pt x="1652760" y="1632141"/>
                </a:cubicBezTo>
                <a:cubicBezTo>
                  <a:pt x="1641362" y="1644576"/>
                  <a:pt x="1617529" y="1645094"/>
                  <a:pt x="1599914" y="1651829"/>
                </a:cubicBezTo>
                <a:cubicBezTo>
                  <a:pt x="1522198" y="1680325"/>
                  <a:pt x="1444482" y="1709339"/>
                  <a:pt x="1366248" y="1737835"/>
                </a:cubicBezTo>
                <a:cubicBezTo>
                  <a:pt x="1348114" y="1744570"/>
                  <a:pt x="1329462" y="1749233"/>
                  <a:pt x="1310810" y="1753896"/>
                </a:cubicBezTo>
                <a:cubicBezTo>
                  <a:pt x="1209261" y="1777211"/>
                  <a:pt x="1107712" y="1800008"/>
                  <a:pt x="1006163" y="1822804"/>
                </a:cubicBezTo>
                <a:cubicBezTo>
                  <a:pt x="979740" y="1828504"/>
                  <a:pt x="953316" y="1834721"/>
                  <a:pt x="926375" y="1838866"/>
                </a:cubicBezTo>
                <a:cubicBezTo>
                  <a:pt x="866793" y="1848710"/>
                  <a:pt x="838815" y="1831094"/>
                  <a:pt x="827416" y="1770994"/>
                </a:cubicBezTo>
                <a:cubicBezTo>
                  <a:pt x="817572" y="1719701"/>
                  <a:pt x="810319" y="1667372"/>
                  <a:pt x="810319" y="1615562"/>
                </a:cubicBezTo>
                <a:cubicBezTo>
                  <a:pt x="809801" y="1537328"/>
                  <a:pt x="819645" y="1458575"/>
                  <a:pt x="841405" y="1381378"/>
                </a:cubicBezTo>
                <a:close/>
                <a:moveTo>
                  <a:pt x="903060" y="1750269"/>
                </a:moveTo>
                <a:cubicBezTo>
                  <a:pt x="1155378" y="1694314"/>
                  <a:pt x="1391117" y="1618670"/>
                  <a:pt x="1631518" y="1545617"/>
                </a:cubicBezTo>
                <a:cubicBezTo>
                  <a:pt x="1631518" y="1452876"/>
                  <a:pt x="1631518" y="1362726"/>
                  <a:pt x="1631518" y="1270503"/>
                </a:cubicBezTo>
                <a:cubicBezTo>
                  <a:pt x="1622192" y="1270503"/>
                  <a:pt x="1614939" y="1269985"/>
                  <a:pt x="1607167" y="1270503"/>
                </a:cubicBezTo>
                <a:cubicBezTo>
                  <a:pt x="1483340" y="1279829"/>
                  <a:pt x="1364175" y="1310915"/>
                  <a:pt x="1246047" y="1348737"/>
                </a:cubicBezTo>
                <a:cubicBezTo>
                  <a:pt x="1161595" y="1376197"/>
                  <a:pt x="1076626" y="1402102"/>
                  <a:pt x="991138" y="1426453"/>
                </a:cubicBezTo>
                <a:cubicBezTo>
                  <a:pt x="962124" y="1434743"/>
                  <a:pt x="931038" y="1435779"/>
                  <a:pt x="897361" y="1440960"/>
                </a:cubicBezTo>
                <a:cubicBezTo>
                  <a:pt x="889071" y="1543545"/>
                  <a:pt x="895288" y="1643021"/>
                  <a:pt x="903060" y="1750269"/>
                </a:cubicBezTo>
                <a:close/>
                <a:moveTo>
                  <a:pt x="268897" y="1493807"/>
                </a:moveTo>
                <a:cubicBezTo>
                  <a:pt x="265789" y="1523857"/>
                  <a:pt x="253354" y="1541991"/>
                  <a:pt x="221750" y="1551316"/>
                </a:cubicBezTo>
                <a:cubicBezTo>
                  <a:pt x="170457" y="1566342"/>
                  <a:pt x="152323" y="1591729"/>
                  <a:pt x="154396" y="1644576"/>
                </a:cubicBezTo>
                <a:cubicBezTo>
                  <a:pt x="155950" y="1687060"/>
                  <a:pt x="159577" y="1730063"/>
                  <a:pt x="169421" y="1770994"/>
                </a:cubicBezTo>
                <a:cubicBezTo>
                  <a:pt x="185482" y="1838348"/>
                  <a:pt x="208279" y="1904147"/>
                  <a:pt x="227449" y="1970983"/>
                </a:cubicBezTo>
                <a:cubicBezTo>
                  <a:pt x="239365" y="2011913"/>
                  <a:pt x="251800" y="2052326"/>
                  <a:pt x="260090" y="2094292"/>
                </a:cubicBezTo>
                <a:cubicBezTo>
                  <a:pt x="266307" y="2127969"/>
                  <a:pt x="260608" y="2159056"/>
                  <a:pt x="225376" y="2179262"/>
                </a:cubicBezTo>
                <a:cubicBezTo>
                  <a:pt x="214496" y="2185479"/>
                  <a:pt x="206725" y="2202577"/>
                  <a:pt x="202580" y="2216047"/>
                </a:cubicBezTo>
                <a:cubicBezTo>
                  <a:pt x="182892" y="2283919"/>
                  <a:pt x="193772" y="2351791"/>
                  <a:pt x="217087" y="2414482"/>
                </a:cubicBezTo>
                <a:cubicBezTo>
                  <a:pt x="247137" y="2495825"/>
                  <a:pt x="288067" y="2572505"/>
                  <a:pt x="325371" y="2651257"/>
                </a:cubicBezTo>
                <a:cubicBezTo>
                  <a:pt x="336769" y="2674572"/>
                  <a:pt x="365265" y="2684416"/>
                  <a:pt x="383917" y="2672499"/>
                </a:cubicBezTo>
                <a:cubicBezTo>
                  <a:pt x="405159" y="2659029"/>
                  <a:pt x="400497" y="2640895"/>
                  <a:pt x="391171" y="2621725"/>
                </a:cubicBezTo>
                <a:cubicBezTo>
                  <a:pt x="365265" y="2569914"/>
                  <a:pt x="339878" y="2518103"/>
                  <a:pt x="315009" y="2465775"/>
                </a:cubicBezTo>
                <a:cubicBezTo>
                  <a:pt x="285995" y="2404638"/>
                  <a:pt x="261126" y="2342465"/>
                  <a:pt x="261644" y="2272521"/>
                </a:cubicBezTo>
                <a:cubicBezTo>
                  <a:pt x="261644" y="2241435"/>
                  <a:pt x="267343" y="2219674"/>
                  <a:pt x="298429" y="2209312"/>
                </a:cubicBezTo>
                <a:cubicBezTo>
                  <a:pt x="339360" y="2195323"/>
                  <a:pt x="355939" y="2162682"/>
                  <a:pt x="352313" y="2123306"/>
                </a:cubicBezTo>
                <a:cubicBezTo>
                  <a:pt x="348168" y="2075640"/>
                  <a:pt x="341950" y="2026938"/>
                  <a:pt x="328998" y="1981345"/>
                </a:cubicBezTo>
                <a:cubicBezTo>
                  <a:pt x="303611" y="1894303"/>
                  <a:pt x="272006" y="1809334"/>
                  <a:pt x="244546" y="1722810"/>
                </a:cubicBezTo>
                <a:cubicBezTo>
                  <a:pt x="238329" y="1703122"/>
                  <a:pt x="236775" y="1681361"/>
                  <a:pt x="236257" y="1660637"/>
                </a:cubicBezTo>
                <a:cubicBezTo>
                  <a:pt x="235220" y="1630587"/>
                  <a:pt x="245064" y="1609863"/>
                  <a:pt x="279778" y="1603645"/>
                </a:cubicBezTo>
                <a:cubicBezTo>
                  <a:pt x="319154" y="1596910"/>
                  <a:pt x="339360" y="1569450"/>
                  <a:pt x="339360" y="1529038"/>
                </a:cubicBezTo>
                <a:cubicBezTo>
                  <a:pt x="339360" y="1488626"/>
                  <a:pt x="338842" y="1447695"/>
                  <a:pt x="335733" y="1407283"/>
                </a:cubicBezTo>
                <a:cubicBezTo>
                  <a:pt x="333661" y="1378787"/>
                  <a:pt x="318118" y="1365834"/>
                  <a:pt x="282886" y="1376197"/>
                </a:cubicBezTo>
                <a:cubicBezTo>
                  <a:pt x="277705" y="1417645"/>
                  <a:pt x="272524" y="1455467"/>
                  <a:pt x="268897" y="149380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4" name="Google Shape;94;p12"/>
          <p:cNvSpPr/>
          <p:nvPr/>
        </p:nvSpPr>
        <p:spPr>
          <a:xfrm rot="-395572">
            <a:off x="1756500" y="2394286"/>
            <a:ext cx="1048574" cy="891531"/>
          </a:xfrm>
          <a:custGeom>
            <a:avLst/>
            <a:gdLst/>
            <a:ahLst/>
            <a:cxnLst/>
            <a:rect l="l" t="t" r="r" b="b"/>
            <a:pathLst>
              <a:path w="2093749" h="1780171" extrusionOk="0">
                <a:moveTo>
                  <a:pt x="1072406" y="1147470"/>
                </a:moveTo>
                <a:cubicBezTo>
                  <a:pt x="1056886" y="1159369"/>
                  <a:pt x="1042401" y="1168681"/>
                  <a:pt x="1030244" y="1180320"/>
                </a:cubicBezTo>
                <a:cubicBezTo>
                  <a:pt x="993773" y="1215499"/>
                  <a:pt x="949283" y="1231277"/>
                  <a:pt x="900654" y="1237485"/>
                </a:cubicBezTo>
                <a:cubicBezTo>
                  <a:pt x="877116" y="1240589"/>
                  <a:pt x="853836" y="1243175"/>
                  <a:pt x="830298" y="1245503"/>
                </a:cubicBezTo>
                <a:cubicBezTo>
                  <a:pt x="787877" y="1249901"/>
                  <a:pt x="748560" y="1238261"/>
                  <a:pt x="712089" y="1218861"/>
                </a:cubicBezTo>
                <a:cubicBezTo>
                  <a:pt x="672772" y="1197909"/>
                  <a:pt x="633456" y="1176182"/>
                  <a:pt x="597501" y="1150316"/>
                </a:cubicBezTo>
                <a:cubicBezTo>
                  <a:pt x="558443" y="1122380"/>
                  <a:pt x="529991" y="1084615"/>
                  <a:pt x="514988" y="1037539"/>
                </a:cubicBezTo>
                <a:cubicBezTo>
                  <a:pt x="506194" y="1009862"/>
                  <a:pt x="495588" y="982961"/>
                  <a:pt x="485759" y="955801"/>
                </a:cubicBezTo>
                <a:cubicBezTo>
                  <a:pt x="476706" y="930194"/>
                  <a:pt x="477482" y="903810"/>
                  <a:pt x="479034" y="877427"/>
                </a:cubicBezTo>
                <a:cubicBezTo>
                  <a:pt x="479810" y="863459"/>
                  <a:pt x="476965" y="855958"/>
                  <a:pt x="462997" y="850526"/>
                </a:cubicBezTo>
                <a:cubicBezTo>
                  <a:pt x="406350" y="828281"/>
                  <a:pt x="363153" y="788705"/>
                  <a:pt x="325647" y="741629"/>
                </a:cubicBezTo>
                <a:cubicBezTo>
                  <a:pt x="304954" y="715762"/>
                  <a:pt x="296160" y="685240"/>
                  <a:pt x="288141" y="654718"/>
                </a:cubicBezTo>
                <a:cubicBezTo>
                  <a:pt x="284778" y="642044"/>
                  <a:pt x="286848" y="627300"/>
                  <a:pt x="289952" y="614367"/>
                </a:cubicBezTo>
                <a:cubicBezTo>
                  <a:pt x="302109" y="561341"/>
                  <a:pt x="324095" y="512195"/>
                  <a:pt x="359532" y="471326"/>
                </a:cubicBezTo>
                <a:cubicBezTo>
                  <a:pt x="378932" y="449081"/>
                  <a:pt x="405315" y="433044"/>
                  <a:pt x="428854" y="414938"/>
                </a:cubicBezTo>
                <a:cubicBezTo>
                  <a:pt x="440235" y="406143"/>
                  <a:pt x="452133" y="396573"/>
                  <a:pt x="465325" y="391400"/>
                </a:cubicBezTo>
                <a:cubicBezTo>
                  <a:pt x="507228" y="375104"/>
                  <a:pt x="549908" y="360878"/>
                  <a:pt x="596208" y="344582"/>
                </a:cubicBezTo>
                <a:cubicBezTo>
                  <a:pt x="600088" y="330614"/>
                  <a:pt x="603968" y="311990"/>
                  <a:pt x="610693" y="294401"/>
                </a:cubicBezTo>
                <a:cubicBezTo>
                  <a:pt x="618195" y="275002"/>
                  <a:pt x="626989" y="255861"/>
                  <a:pt x="637336" y="237754"/>
                </a:cubicBezTo>
                <a:cubicBezTo>
                  <a:pt x="668375" y="183694"/>
                  <a:pt x="710796" y="140497"/>
                  <a:pt x="767184" y="113338"/>
                </a:cubicBezTo>
                <a:cubicBezTo>
                  <a:pt x="786584" y="104026"/>
                  <a:pt x="806759" y="96524"/>
                  <a:pt x="829781" y="96524"/>
                </a:cubicBezTo>
                <a:cubicBezTo>
                  <a:pt x="849180" y="96524"/>
                  <a:pt x="868321" y="89799"/>
                  <a:pt x="887721" y="88765"/>
                </a:cubicBezTo>
                <a:cubicBezTo>
                  <a:pt x="900913" y="87989"/>
                  <a:pt x="914622" y="90058"/>
                  <a:pt x="927555" y="92903"/>
                </a:cubicBezTo>
                <a:cubicBezTo>
                  <a:pt x="955749" y="99370"/>
                  <a:pt x="983685" y="106095"/>
                  <a:pt x="1011362" y="114631"/>
                </a:cubicBezTo>
                <a:cubicBezTo>
                  <a:pt x="1023001" y="118252"/>
                  <a:pt x="1027657" y="112044"/>
                  <a:pt x="1034900" y="106612"/>
                </a:cubicBezTo>
                <a:cubicBezTo>
                  <a:pt x="1062059" y="85402"/>
                  <a:pt x="1087926" y="62381"/>
                  <a:pt x="1117155" y="44533"/>
                </a:cubicBezTo>
                <a:cubicBezTo>
                  <a:pt x="1139141" y="31083"/>
                  <a:pt x="1165266" y="24099"/>
                  <a:pt x="1189839" y="15304"/>
                </a:cubicBezTo>
                <a:cubicBezTo>
                  <a:pt x="1207686" y="9097"/>
                  <a:pt x="1226052" y="1078"/>
                  <a:pt x="1244675" y="302"/>
                </a:cubicBezTo>
                <a:cubicBezTo>
                  <a:pt x="1323050" y="-3061"/>
                  <a:pt x="1392630" y="21771"/>
                  <a:pt x="1454709" y="69106"/>
                </a:cubicBezTo>
                <a:cubicBezTo>
                  <a:pt x="1486007" y="92903"/>
                  <a:pt x="1508511" y="123167"/>
                  <a:pt x="1518857" y="161707"/>
                </a:cubicBezTo>
                <a:cubicBezTo>
                  <a:pt x="1521185" y="170243"/>
                  <a:pt x="1524807" y="178520"/>
                  <a:pt x="1528428" y="188350"/>
                </a:cubicBezTo>
                <a:cubicBezTo>
                  <a:pt x="1534377" y="184728"/>
                  <a:pt x="1539033" y="182142"/>
                  <a:pt x="1543430" y="179038"/>
                </a:cubicBezTo>
                <a:cubicBezTo>
                  <a:pt x="1592576" y="143084"/>
                  <a:pt x="1646378" y="123167"/>
                  <a:pt x="1708198" y="130668"/>
                </a:cubicBezTo>
                <a:cubicBezTo>
                  <a:pt x="1712596" y="131185"/>
                  <a:pt x="1717252" y="130668"/>
                  <a:pt x="1721908" y="130409"/>
                </a:cubicBezTo>
                <a:cubicBezTo>
                  <a:pt x="1793040" y="127047"/>
                  <a:pt x="1856412" y="148516"/>
                  <a:pt x="1916422" y="186539"/>
                </a:cubicBezTo>
                <a:cubicBezTo>
                  <a:pt x="1945133" y="204645"/>
                  <a:pt x="1972034" y="223269"/>
                  <a:pt x="1994538" y="248618"/>
                </a:cubicBezTo>
                <a:cubicBezTo>
                  <a:pt x="2020404" y="277588"/>
                  <a:pt x="2039804" y="309921"/>
                  <a:pt x="2049633" y="347944"/>
                </a:cubicBezTo>
                <a:cubicBezTo>
                  <a:pt x="2055841" y="371483"/>
                  <a:pt x="2064635" y="394504"/>
                  <a:pt x="2069550" y="418042"/>
                </a:cubicBezTo>
                <a:cubicBezTo>
                  <a:pt x="2077827" y="457876"/>
                  <a:pt x="2075758" y="497451"/>
                  <a:pt x="2061790" y="536509"/>
                </a:cubicBezTo>
                <a:cubicBezTo>
                  <a:pt x="2051702" y="564445"/>
                  <a:pt x="2045236" y="593932"/>
                  <a:pt x="2036183" y="626007"/>
                </a:cubicBezTo>
                <a:cubicBezTo>
                  <a:pt x="2041097" y="634284"/>
                  <a:pt x="2048340" y="645665"/>
                  <a:pt x="2054806" y="657563"/>
                </a:cubicBezTo>
                <a:cubicBezTo>
                  <a:pt x="2093347" y="727402"/>
                  <a:pt x="2105504" y="800086"/>
                  <a:pt x="2081190" y="878203"/>
                </a:cubicBezTo>
                <a:cubicBezTo>
                  <a:pt x="2068515" y="918813"/>
                  <a:pt x="2050926" y="956060"/>
                  <a:pt x="2023508" y="988134"/>
                </a:cubicBezTo>
                <a:cubicBezTo>
                  <a:pt x="1988589" y="1029261"/>
                  <a:pt x="1945392" y="1058749"/>
                  <a:pt x="1892108" y="1069096"/>
                </a:cubicBezTo>
                <a:cubicBezTo>
                  <a:pt x="1832357" y="1080477"/>
                  <a:pt x="1771571" y="1086167"/>
                  <a:pt x="1711044" y="1073751"/>
                </a:cubicBezTo>
                <a:cubicBezTo>
                  <a:pt x="1696817" y="1070906"/>
                  <a:pt x="1686730" y="1074269"/>
                  <a:pt x="1679746" y="1088237"/>
                </a:cubicBezTo>
                <a:cubicBezTo>
                  <a:pt x="1667847" y="1111257"/>
                  <a:pt x="1655949" y="1134537"/>
                  <a:pt x="1641464" y="1155747"/>
                </a:cubicBezTo>
                <a:cubicBezTo>
                  <a:pt x="1597491" y="1220154"/>
                  <a:pt x="1542137" y="1270594"/>
                  <a:pt x="1466866" y="1297236"/>
                </a:cubicBezTo>
                <a:cubicBezTo>
                  <a:pt x="1424963" y="1311980"/>
                  <a:pt x="1382542" y="1311721"/>
                  <a:pt x="1340122" y="1305513"/>
                </a:cubicBezTo>
                <a:cubicBezTo>
                  <a:pt x="1276232" y="1296201"/>
                  <a:pt x="1216998" y="1271628"/>
                  <a:pt x="1163714" y="1236450"/>
                </a:cubicBezTo>
                <a:cubicBezTo>
                  <a:pt x="1134485" y="1217309"/>
                  <a:pt x="1111464" y="1188856"/>
                  <a:pt x="1085856" y="1164283"/>
                </a:cubicBezTo>
                <a:cubicBezTo>
                  <a:pt x="1081977" y="1159627"/>
                  <a:pt x="1078873" y="1155230"/>
                  <a:pt x="1072406" y="1147470"/>
                </a:cubicBezTo>
                <a:close/>
                <a:moveTo>
                  <a:pt x="1483679" y="231029"/>
                </a:moveTo>
                <a:cubicBezTo>
                  <a:pt x="1488853" y="177227"/>
                  <a:pt x="1466866" y="141532"/>
                  <a:pt x="1428843" y="112044"/>
                </a:cubicBezTo>
                <a:cubicBezTo>
                  <a:pt x="1402201" y="91351"/>
                  <a:pt x="1371420" y="81005"/>
                  <a:pt x="1341156" y="68848"/>
                </a:cubicBezTo>
                <a:cubicBezTo>
                  <a:pt x="1296925" y="51259"/>
                  <a:pt x="1249590" y="53586"/>
                  <a:pt x="1206652" y="66520"/>
                </a:cubicBezTo>
                <a:cubicBezTo>
                  <a:pt x="1157765" y="81263"/>
                  <a:pt x="1110171" y="103508"/>
                  <a:pt x="1079390" y="150068"/>
                </a:cubicBezTo>
                <a:cubicBezTo>
                  <a:pt x="1055852" y="186022"/>
                  <a:pt x="1019639" y="191712"/>
                  <a:pt x="986271" y="178003"/>
                </a:cubicBezTo>
                <a:cubicBezTo>
                  <a:pt x="965578" y="169467"/>
                  <a:pt x="943333" y="163518"/>
                  <a:pt x="921088" y="159897"/>
                </a:cubicBezTo>
                <a:cubicBezTo>
                  <a:pt x="889531" y="154724"/>
                  <a:pt x="858751" y="149033"/>
                  <a:pt x="826159" y="163259"/>
                </a:cubicBezTo>
                <a:cubicBezTo>
                  <a:pt x="775979" y="184728"/>
                  <a:pt x="728902" y="207749"/>
                  <a:pt x="699932" y="257413"/>
                </a:cubicBezTo>
                <a:cubicBezTo>
                  <a:pt x="687516" y="278623"/>
                  <a:pt x="674324" y="298799"/>
                  <a:pt x="665271" y="322078"/>
                </a:cubicBezTo>
                <a:cubicBezTo>
                  <a:pt x="656735" y="344323"/>
                  <a:pt x="650527" y="366827"/>
                  <a:pt x="646389" y="389848"/>
                </a:cubicBezTo>
                <a:cubicBezTo>
                  <a:pt x="643543" y="405109"/>
                  <a:pt x="635784" y="412093"/>
                  <a:pt x="619746" y="415973"/>
                </a:cubicBezTo>
                <a:cubicBezTo>
                  <a:pt x="573187" y="426836"/>
                  <a:pt x="524817" y="431751"/>
                  <a:pt x="482655" y="457100"/>
                </a:cubicBezTo>
                <a:cubicBezTo>
                  <a:pt x="467394" y="466153"/>
                  <a:pt x="450323" y="473654"/>
                  <a:pt x="437131" y="485294"/>
                </a:cubicBezTo>
                <a:cubicBezTo>
                  <a:pt x="398331" y="519438"/>
                  <a:pt x="372206" y="561858"/>
                  <a:pt x="354876" y="611004"/>
                </a:cubicBezTo>
                <a:cubicBezTo>
                  <a:pt x="340650" y="651614"/>
                  <a:pt x="346599" y="685499"/>
                  <a:pt x="373241" y="717573"/>
                </a:cubicBezTo>
                <a:cubicBezTo>
                  <a:pt x="406091" y="757407"/>
                  <a:pt x="444373" y="789999"/>
                  <a:pt x="493778" y="808364"/>
                </a:cubicBezTo>
                <a:cubicBezTo>
                  <a:pt x="529732" y="821814"/>
                  <a:pt x="537750" y="833713"/>
                  <a:pt x="536198" y="872253"/>
                </a:cubicBezTo>
                <a:cubicBezTo>
                  <a:pt x="533353" y="947783"/>
                  <a:pt x="556374" y="1016070"/>
                  <a:pt x="596726" y="1078407"/>
                </a:cubicBezTo>
                <a:cubicBezTo>
                  <a:pt x="607589" y="1095220"/>
                  <a:pt x="625178" y="1108930"/>
                  <a:pt x="641733" y="1120828"/>
                </a:cubicBezTo>
                <a:cubicBezTo>
                  <a:pt x="660098" y="1134020"/>
                  <a:pt x="681567" y="1142556"/>
                  <a:pt x="700708" y="1154713"/>
                </a:cubicBezTo>
                <a:cubicBezTo>
                  <a:pt x="740542" y="1179803"/>
                  <a:pt x="782963" y="1192219"/>
                  <a:pt x="830298" y="1188598"/>
                </a:cubicBezTo>
                <a:cubicBezTo>
                  <a:pt x="878926" y="1184718"/>
                  <a:pt x="925227" y="1173336"/>
                  <a:pt x="967130" y="1148246"/>
                </a:cubicBezTo>
                <a:cubicBezTo>
                  <a:pt x="992479" y="1132985"/>
                  <a:pt x="1016276" y="1115396"/>
                  <a:pt x="1040849" y="1098842"/>
                </a:cubicBezTo>
                <a:cubicBezTo>
                  <a:pt x="1057921" y="1087202"/>
                  <a:pt x="1074217" y="1085909"/>
                  <a:pt x="1090254" y="1099100"/>
                </a:cubicBezTo>
                <a:cubicBezTo>
                  <a:pt x="1108360" y="1114103"/>
                  <a:pt x="1123880" y="1132209"/>
                  <a:pt x="1140693" y="1148505"/>
                </a:cubicBezTo>
                <a:cubicBezTo>
                  <a:pt x="1152850" y="1160403"/>
                  <a:pt x="1164231" y="1173854"/>
                  <a:pt x="1178199" y="1183424"/>
                </a:cubicBezTo>
                <a:cubicBezTo>
                  <a:pt x="1196047" y="1195840"/>
                  <a:pt x="1215705" y="1205928"/>
                  <a:pt x="1235105" y="1215757"/>
                </a:cubicBezTo>
                <a:cubicBezTo>
                  <a:pt x="1298736" y="1247831"/>
                  <a:pt x="1364953" y="1263610"/>
                  <a:pt x="1434792" y="1238002"/>
                </a:cubicBezTo>
                <a:cubicBezTo>
                  <a:pt x="1477471" y="1222482"/>
                  <a:pt x="1519375" y="1205152"/>
                  <a:pt x="1548604" y="1167387"/>
                </a:cubicBezTo>
                <a:cubicBezTo>
                  <a:pt x="1564123" y="1147470"/>
                  <a:pt x="1583265" y="1130140"/>
                  <a:pt x="1596715" y="1109188"/>
                </a:cubicBezTo>
                <a:cubicBezTo>
                  <a:pt x="1610165" y="1088237"/>
                  <a:pt x="1629565" y="1071682"/>
                  <a:pt x="1636549" y="1045816"/>
                </a:cubicBezTo>
                <a:cubicBezTo>
                  <a:pt x="1644568" y="1015552"/>
                  <a:pt x="1655690" y="1010896"/>
                  <a:pt x="1686988" y="1015294"/>
                </a:cubicBezTo>
                <a:cubicBezTo>
                  <a:pt x="1722942" y="1020467"/>
                  <a:pt x="1758638" y="1026416"/>
                  <a:pt x="1795109" y="1018915"/>
                </a:cubicBezTo>
                <a:cubicBezTo>
                  <a:pt x="1811922" y="1015552"/>
                  <a:pt x="1829253" y="1014259"/>
                  <a:pt x="1846583" y="1013742"/>
                </a:cubicBezTo>
                <a:cubicBezTo>
                  <a:pt x="1893918" y="1012707"/>
                  <a:pt x="1933235" y="990721"/>
                  <a:pt x="1963240" y="958647"/>
                </a:cubicBezTo>
                <a:cubicBezTo>
                  <a:pt x="2001780" y="917261"/>
                  <a:pt x="2027647" y="866563"/>
                  <a:pt x="2036183" y="809140"/>
                </a:cubicBezTo>
                <a:cubicBezTo>
                  <a:pt x="2040839" y="779135"/>
                  <a:pt x="2042132" y="748871"/>
                  <a:pt x="2028423" y="720677"/>
                </a:cubicBezTo>
                <a:cubicBezTo>
                  <a:pt x="2018076" y="699467"/>
                  <a:pt x="2006436" y="679032"/>
                  <a:pt x="1994279" y="659115"/>
                </a:cubicBezTo>
                <a:cubicBezTo>
                  <a:pt x="1982898" y="640492"/>
                  <a:pt x="1974362" y="621868"/>
                  <a:pt x="1980829" y="599882"/>
                </a:cubicBezTo>
                <a:cubicBezTo>
                  <a:pt x="1985226" y="584103"/>
                  <a:pt x="1990658" y="568584"/>
                  <a:pt x="1996866" y="553581"/>
                </a:cubicBezTo>
                <a:cubicBezTo>
                  <a:pt x="2019887" y="497451"/>
                  <a:pt x="2029716" y="440028"/>
                  <a:pt x="2010575" y="380795"/>
                </a:cubicBezTo>
                <a:cubicBezTo>
                  <a:pt x="1995314" y="333977"/>
                  <a:pt x="1973069" y="291297"/>
                  <a:pt x="1929614" y="264655"/>
                </a:cubicBezTo>
                <a:cubicBezTo>
                  <a:pt x="1905041" y="249394"/>
                  <a:pt x="1879433" y="235426"/>
                  <a:pt x="1853567" y="222493"/>
                </a:cubicBezTo>
                <a:cubicBezTo>
                  <a:pt x="1795368" y="193264"/>
                  <a:pt x="1735875" y="178520"/>
                  <a:pt x="1670175" y="197661"/>
                </a:cubicBezTo>
                <a:cubicBezTo>
                  <a:pt x="1628013" y="209819"/>
                  <a:pt x="1586368" y="219389"/>
                  <a:pt x="1554294" y="252498"/>
                </a:cubicBezTo>
                <a:cubicBezTo>
                  <a:pt x="1543430" y="263879"/>
                  <a:pt x="1527911" y="271898"/>
                  <a:pt x="1513167" y="278364"/>
                </a:cubicBezTo>
                <a:cubicBezTo>
                  <a:pt x="1497389" y="285348"/>
                  <a:pt x="1488853" y="279399"/>
                  <a:pt x="1486266" y="262586"/>
                </a:cubicBezTo>
                <a:cubicBezTo>
                  <a:pt x="1484197" y="250429"/>
                  <a:pt x="1484197" y="238530"/>
                  <a:pt x="1483679" y="231029"/>
                </a:cubicBezTo>
                <a:close/>
                <a:moveTo>
                  <a:pt x="690620" y="1439759"/>
                </a:moveTo>
                <a:cubicBezTo>
                  <a:pt x="689844" y="1505459"/>
                  <a:pt x="626989" y="1546586"/>
                  <a:pt x="567497" y="1534171"/>
                </a:cubicBezTo>
                <a:cubicBezTo>
                  <a:pt x="509556" y="1522013"/>
                  <a:pt x="470498" y="1484766"/>
                  <a:pt x="458341" y="1425532"/>
                </a:cubicBezTo>
                <a:cubicBezTo>
                  <a:pt x="449029" y="1380008"/>
                  <a:pt x="471792" y="1341208"/>
                  <a:pt x="519385" y="1332931"/>
                </a:cubicBezTo>
                <a:cubicBezTo>
                  <a:pt x="546286" y="1328275"/>
                  <a:pt x="571377" y="1328534"/>
                  <a:pt x="596208" y="1340950"/>
                </a:cubicBezTo>
                <a:cubicBezTo>
                  <a:pt x="613280" y="1349227"/>
                  <a:pt x="632680" y="1352590"/>
                  <a:pt x="648717" y="1362160"/>
                </a:cubicBezTo>
                <a:cubicBezTo>
                  <a:pt x="677428" y="1378973"/>
                  <a:pt x="690620" y="1406133"/>
                  <a:pt x="690620" y="1439759"/>
                </a:cubicBezTo>
                <a:close/>
                <a:moveTo>
                  <a:pt x="517316" y="1423205"/>
                </a:moveTo>
                <a:cubicBezTo>
                  <a:pt x="517833" y="1451140"/>
                  <a:pt x="536974" y="1478558"/>
                  <a:pt x="560771" y="1486577"/>
                </a:cubicBezTo>
                <a:cubicBezTo>
                  <a:pt x="587931" y="1495630"/>
                  <a:pt x="607331" y="1485542"/>
                  <a:pt x="624144" y="1463556"/>
                </a:cubicBezTo>
                <a:cubicBezTo>
                  <a:pt x="646647" y="1434068"/>
                  <a:pt x="638888" y="1404322"/>
                  <a:pt x="605261" y="1388285"/>
                </a:cubicBezTo>
                <a:cubicBezTo>
                  <a:pt x="597760" y="1384922"/>
                  <a:pt x="590518" y="1381042"/>
                  <a:pt x="583016" y="1377939"/>
                </a:cubicBezTo>
                <a:cubicBezTo>
                  <a:pt x="552753" y="1365005"/>
                  <a:pt x="516799" y="1389837"/>
                  <a:pt x="517316" y="1423205"/>
                </a:cubicBezTo>
                <a:close/>
                <a:moveTo>
                  <a:pt x="366516" y="1528997"/>
                </a:moveTo>
                <a:cubicBezTo>
                  <a:pt x="394969" y="1532101"/>
                  <a:pt x="421352" y="1543483"/>
                  <a:pt x="441787" y="1565469"/>
                </a:cubicBezTo>
                <a:cubicBezTo>
                  <a:pt x="448512" y="1572711"/>
                  <a:pt x="453944" y="1585386"/>
                  <a:pt x="452909" y="1594956"/>
                </a:cubicBezTo>
                <a:cubicBezTo>
                  <a:pt x="449288" y="1631686"/>
                  <a:pt x="441011" y="1668675"/>
                  <a:pt x="404539" y="1686782"/>
                </a:cubicBezTo>
                <a:cubicBezTo>
                  <a:pt x="367809" y="1705147"/>
                  <a:pt x="331338" y="1696611"/>
                  <a:pt x="299781" y="1671779"/>
                </a:cubicBezTo>
                <a:cubicBezTo>
                  <a:pt x="277536" y="1654449"/>
                  <a:pt x="275725" y="1627548"/>
                  <a:pt x="277019" y="1602199"/>
                </a:cubicBezTo>
                <a:cubicBezTo>
                  <a:pt x="277795" y="1586421"/>
                  <a:pt x="284002" y="1571159"/>
                  <a:pt x="294866" y="1557450"/>
                </a:cubicBezTo>
                <a:cubicBezTo>
                  <a:pt x="305213" y="1544259"/>
                  <a:pt x="316335" y="1535723"/>
                  <a:pt x="332372" y="1533653"/>
                </a:cubicBezTo>
                <a:cubicBezTo>
                  <a:pt x="343236" y="1532360"/>
                  <a:pt x="354100" y="1530808"/>
                  <a:pt x="366516" y="1528997"/>
                </a:cubicBezTo>
                <a:close/>
                <a:moveTo>
                  <a:pt x="405315" y="1597543"/>
                </a:moveTo>
                <a:cubicBezTo>
                  <a:pt x="401953" y="1590818"/>
                  <a:pt x="400659" y="1581506"/>
                  <a:pt x="395227" y="1577626"/>
                </a:cubicBezTo>
                <a:cubicBezTo>
                  <a:pt x="377638" y="1565210"/>
                  <a:pt x="350737" y="1573746"/>
                  <a:pt x="342719" y="1593663"/>
                </a:cubicBezTo>
                <a:cubicBezTo>
                  <a:pt x="339615" y="1601164"/>
                  <a:pt x="338322" y="1609442"/>
                  <a:pt x="337028" y="1617460"/>
                </a:cubicBezTo>
                <a:cubicBezTo>
                  <a:pt x="335218" y="1629617"/>
                  <a:pt x="329786" y="1643326"/>
                  <a:pt x="345823" y="1650569"/>
                </a:cubicBezTo>
                <a:cubicBezTo>
                  <a:pt x="358497" y="1656259"/>
                  <a:pt x="377897" y="1651086"/>
                  <a:pt x="387985" y="1638929"/>
                </a:cubicBezTo>
                <a:cubicBezTo>
                  <a:pt x="397297" y="1627289"/>
                  <a:pt x="404281" y="1614615"/>
                  <a:pt x="405315" y="1597543"/>
                </a:cubicBezTo>
                <a:close/>
                <a:moveTo>
                  <a:pt x="66467" y="1628324"/>
                </a:moveTo>
                <a:cubicBezTo>
                  <a:pt x="87419" y="1636601"/>
                  <a:pt x="109664" y="1642033"/>
                  <a:pt x="128546" y="1653414"/>
                </a:cubicBezTo>
                <a:cubicBezTo>
                  <a:pt x="158551" y="1671521"/>
                  <a:pt x="162948" y="1703595"/>
                  <a:pt x="147946" y="1737738"/>
                </a:cubicBezTo>
                <a:cubicBezTo>
                  <a:pt x="142773" y="1749378"/>
                  <a:pt x="131392" y="1758948"/>
                  <a:pt x="121045" y="1767743"/>
                </a:cubicBezTo>
                <a:cubicBezTo>
                  <a:pt x="104232" y="1782228"/>
                  <a:pt x="84574" y="1784297"/>
                  <a:pt x="65433" y="1772658"/>
                </a:cubicBezTo>
                <a:cubicBezTo>
                  <a:pt x="49396" y="1762828"/>
                  <a:pt x="32582" y="1753258"/>
                  <a:pt x="19132" y="1740325"/>
                </a:cubicBezTo>
                <a:cubicBezTo>
                  <a:pt x="-3630" y="1718338"/>
                  <a:pt x="-3113" y="1689886"/>
                  <a:pt x="5423" y="1661433"/>
                </a:cubicBezTo>
                <a:cubicBezTo>
                  <a:pt x="11372" y="1643326"/>
                  <a:pt x="39308" y="1630135"/>
                  <a:pt x="66467" y="1628324"/>
                </a:cubicBezTo>
                <a:close/>
                <a:moveTo>
                  <a:pt x="49137" y="1697645"/>
                </a:moveTo>
                <a:cubicBezTo>
                  <a:pt x="49654" y="1715234"/>
                  <a:pt x="65691" y="1739807"/>
                  <a:pt x="76814" y="1740325"/>
                </a:cubicBezTo>
                <a:cubicBezTo>
                  <a:pt x="88195" y="1740583"/>
                  <a:pt x="101387" y="1722477"/>
                  <a:pt x="103456" y="1703595"/>
                </a:cubicBezTo>
                <a:cubicBezTo>
                  <a:pt x="103456" y="1702819"/>
                  <a:pt x="103715" y="1701784"/>
                  <a:pt x="103715" y="1701008"/>
                </a:cubicBezTo>
                <a:cubicBezTo>
                  <a:pt x="104232" y="1682643"/>
                  <a:pt x="90006" y="1667899"/>
                  <a:pt x="72158" y="1668158"/>
                </a:cubicBezTo>
                <a:cubicBezTo>
                  <a:pt x="55862" y="1668417"/>
                  <a:pt x="48878" y="1677470"/>
                  <a:pt x="49137" y="1697645"/>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 name="Google Shape;76;p11">
            <a:extLst>
              <a:ext uri="{FF2B5EF4-FFF2-40B4-BE49-F238E27FC236}">
                <a16:creationId xmlns:a16="http://schemas.microsoft.com/office/drawing/2014/main" xmlns="" id="{5ECAD00A-2CB7-535A-3A83-D288B7960833}"/>
              </a:ext>
            </a:extLst>
          </p:cNvPr>
          <p:cNvSpPr/>
          <p:nvPr/>
        </p:nvSpPr>
        <p:spPr>
          <a:xfrm rot="-291508">
            <a:off x="125815" y="306643"/>
            <a:ext cx="482227" cy="471932"/>
          </a:xfrm>
          <a:custGeom>
            <a:avLst/>
            <a:gdLst/>
            <a:ahLst/>
            <a:cxnLst/>
            <a:rect l="l" t="t" r="r" b="b"/>
            <a:pathLst>
              <a:path w="615392" h="670665" extrusionOk="0">
                <a:moveTo>
                  <a:pt x="284145" y="0"/>
                </a:moveTo>
                <a:cubicBezTo>
                  <a:pt x="296409" y="3347"/>
                  <a:pt x="306163" y="6137"/>
                  <a:pt x="319402" y="9763"/>
                </a:cubicBezTo>
                <a:cubicBezTo>
                  <a:pt x="323025" y="45048"/>
                  <a:pt x="327903" y="81030"/>
                  <a:pt x="329993" y="117292"/>
                </a:cubicBezTo>
                <a:cubicBezTo>
                  <a:pt x="332083" y="153414"/>
                  <a:pt x="331247" y="189815"/>
                  <a:pt x="335289" y="227610"/>
                </a:cubicBezTo>
                <a:cubicBezTo>
                  <a:pt x="357725" y="197485"/>
                  <a:pt x="402319" y="195951"/>
                  <a:pt x="416393" y="158156"/>
                </a:cubicBezTo>
                <a:cubicBezTo>
                  <a:pt x="448584" y="142535"/>
                  <a:pt x="465446" y="107529"/>
                  <a:pt x="500564" y="94419"/>
                </a:cubicBezTo>
                <a:cubicBezTo>
                  <a:pt x="514499" y="89259"/>
                  <a:pt x="524254" y="73220"/>
                  <a:pt x="536657" y="63179"/>
                </a:cubicBezTo>
                <a:cubicBezTo>
                  <a:pt x="547387" y="54532"/>
                  <a:pt x="556724" y="50905"/>
                  <a:pt x="567036" y="67223"/>
                </a:cubicBezTo>
                <a:cubicBezTo>
                  <a:pt x="573865" y="77962"/>
                  <a:pt x="588079" y="83959"/>
                  <a:pt x="602154" y="94559"/>
                </a:cubicBezTo>
                <a:cubicBezTo>
                  <a:pt x="530386" y="155785"/>
                  <a:pt x="459733" y="216034"/>
                  <a:pt x="387965" y="277400"/>
                </a:cubicBezTo>
                <a:cubicBezTo>
                  <a:pt x="406778" y="288418"/>
                  <a:pt x="423222" y="292741"/>
                  <a:pt x="441756" y="288278"/>
                </a:cubicBezTo>
                <a:cubicBezTo>
                  <a:pt x="459454" y="284094"/>
                  <a:pt x="477292" y="282560"/>
                  <a:pt x="491366" y="299296"/>
                </a:cubicBezTo>
                <a:cubicBezTo>
                  <a:pt x="500843" y="290928"/>
                  <a:pt x="508228" y="284234"/>
                  <a:pt x="514360" y="278794"/>
                </a:cubicBezTo>
                <a:cubicBezTo>
                  <a:pt x="554634" y="278097"/>
                  <a:pt x="577209" y="301109"/>
                  <a:pt x="600482" y="335976"/>
                </a:cubicBezTo>
                <a:cubicBezTo>
                  <a:pt x="533173" y="337649"/>
                  <a:pt x="471299" y="339184"/>
                  <a:pt x="409565" y="340718"/>
                </a:cubicBezTo>
                <a:cubicBezTo>
                  <a:pt x="408868" y="343368"/>
                  <a:pt x="408311" y="346018"/>
                  <a:pt x="407614" y="348667"/>
                </a:cubicBezTo>
                <a:cubicBezTo>
                  <a:pt x="474365" y="396086"/>
                  <a:pt x="552961" y="426350"/>
                  <a:pt x="615393" y="485484"/>
                </a:cubicBezTo>
                <a:cubicBezTo>
                  <a:pt x="586407" y="502360"/>
                  <a:pt x="558954" y="503197"/>
                  <a:pt x="531919" y="487298"/>
                </a:cubicBezTo>
                <a:cubicBezTo>
                  <a:pt x="503769" y="470701"/>
                  <a:pt x="476455" y="452431"/>
                  <a:pt x="449002" y="434718"/>
                </a:cubicBezTo>
                <a:cubicBezTo>
                  <a:pt x="421131" y="416727"/>
                  <a:pt x="393818" y="397899"/>
                  <a:pt x="365807" y="380187"/>
                </a:cubicBezTo>
                <a:cubicBezTo>
                  <a:pt x="354659" y="373074"/>
                  <a:pt x="342256" y="367914"/>
                  <a:pt x="327206" y="360104"/>
                </a:cubicBezTo>
                <a:cubicBezTo>
                  <a:pt x="325116" y="400270"/>
                  <a:pt x="322607" y="435416"/>
                  <a:pt x="321632" y="470561"/>
                </a:cubicBezTo>
                <a:cubicBezTo>
                  <a:pt x="320656" y="504870"/>
                  <a:pt x="320099" y="539179"/>
                  <a:pt x="320935" y="573349"/>
                </a:cubicBezTo>
                <a:cubicBezTo>
                  <a:pt x="321492" y="598174"/>
                  <a:pt x="325255" y="622999"/>
                  <a:pt x="326091" y="647824"/>
                </a:cubicBezTo>
                <a:cubicBezTo>
                  <a:pt x="326370" y="654518"/>
                  <a:pt x="322747" y="665815"/>
                  <a:pt x="318427" y="667210"/>
                </a:cubicBezTo>
                <a:cubicBezTo>
                  <a:pt x="308532" y="670418"/>
                  <a:pt x="294736" y="672649"/>
                  <a:pt x="286932" y="668047"/>
                </a:cubicBezTo>
                <a:cubicBezTo>
                  <a:pt x="276620" y="661910"/>
                  <a:pt x="268398" y="652845"/>
                  <a:pt x="267841" y="635272"/>
                </a:cubicBezTo>
                <a:cubicBezTo>
                  <a:pt x="265611" y="564562"/>
                  <a:pt x="261430" y="493992"/>
                  <a:pt x="268677" y="423282"/>
                </a:cubicBezTo>
                <a:cubicBezTo>
                  <a:pt x="269792" y="412125"/>
                  <a:pt x="268816" y="400828"/>
                  <a:pt x="268816" y="382139"/>
                </a:cubicBezTo>
                <a:cubicBezTo>
                  <a:pt x="243732" y="400131"/>
                  <a:pt x="223108" y="413380"/>
                  <a:pt x="204434" y="428861"/>
                </a:cubicBezTo>
                <a:cubicBezTo>
                  <a:pt x="176284" y="452152"/>
                  <a:pt x="150504" y="478511"/>
                  <a:pt x="121657" y="500965"/>
                </a:cubicBezTo>
                <a:cubicBezTo>
                  <a:pt x="91974" y="524117"/>
                  <a:pt x="75531" y="526627"/>
                  <a:pt x="55324" y="491621"/>
                </a:cubicBezTo>
                <a:cubicBezTo>
                  <a:pt x="47938" y="478929"/>
                  <a:pt x="51561" y="467633"/>
                  <a:pt x="58808" y="460241"/>
                </a:cubicBezTo>
                <a:cubicBezTo>
                  <a:pt x="79014" y="439042"/>
                  <a:pt x="101172" y="419796"/>
                  <a:pt x="123051" y="400270"/>
                </a:cubicBezTo>
                <a:cubicBezTo>
                  <a:pt x="142978" y="382558"/>
                  <a:pt x="163603" y="365543"/>
                  <a:pt x="190080" y="342949"/>
                </a:cubicBezTo>
                <a:cubicBezTo>
                  <a:pt x="123608" y="336394"/>
                  <a:pt x="62570" y="361917"/>
                  <a:pt x="0" y="335000"/>
                </a:cubicBezTo>
                <a:cubicBezTo>
                  <a:pt x="44176" y="301528"/>
                  <a:pt x="126813" y="293717"/>
                  <a:pt x="218230" y="289115"/>
                </a:cubicBezTo>
                <a:cubicBezTo>
                  <a:pt x="210148" y="279492"/>
                  <a:pt x="204992" y="271403"/>
                  <a:pt x="198024" y="265266"/>
                </a:cubicBezTo>
                <a:cubicBezTo>
                  <a:pt x="181440" y="250622"/>
                  <a:pt x="164579" y="236396"/>
                  <a:pt x="146880" y="223147"/>
                </a:cubicBezTo>
                <a:cubicBezTo>
                  <a:pt x="138937" y="217290"/>
                  <a:pt x="128625" y="214779"/>
                  <a:pt x="119985" y="209758"/>
                </a:cubicBezTo>
                <a:cubicBezTo>
                  <a:pt x="94483" y="195114"/>
                  <a:pt x="68981" y="180331"/>
                  <a:pt x="43897" y="164710"/>
                </a:cubicBezTo>
                <a:cubicBezTo>
                  <a:pt x="39716" y="162061"/>
                  <a:pt x="37765" y="155645"/>
                  <a:pt x="30937" y="144906"/>
                </a:cubicBezTo>
                <a:cubicBezTo>
                  <a:pt x="50447" y="145882"/>
                  <a:pt x="66054" y="142535"/>
                  <a:pt x="77900" y="147974"/>
                </a:cubicBezTo>
                <a:cubicBezTo>
                  <a:pt x="110648" y="162897"/>
                  <a:pt x="142421" y="180470"/>
                  <a:pt x="173497" y="198880"/>
                </a:cubicBezTo>
                <a:cubicBezTo>
                  <a:pt x="200114" y="214640"/>
                  <a:pt x="225059" y="233328"/>
                  <a:pt x="250839" y="250483"/>
                </a:cubicBezTo>
                <a:cubicBezTo>
                  <a:pt x="257389" y="254806"/>
                  <a:pt x="264357" y="258293"/>
                  <a:pt x="275366" y="264569"/>
                </a:cubicBezTo>
                <a:cubicBezTo>
                  <a:pt x="283448" y="175449"/>
                  <a:pt x="284424" y="89956"/>
                  <a:pt x="284145" y="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 name="Google Shape;76;p11">
            <a:extLst>
              <a:ext uri="{FF2B5EF4-FFF2-40B4-BE49-F238E27FC236}">
                <a16:creationId xmlns:a16="http://schemas.microsoft.com/office/drawing/2014/main" xmlns="" id="{ACFADE20-D153-2AE8-C7B3-326032F3BF28}"/>
              </a:ext>
            </a:extLst>
          </p:cNvPr>
          <p:cNvSpPr/>
          <p:nvPr/>
        </p:nvSpPr>
        <p:spPr>
          <a:xfrm rot="-291508">
            <a:off x="2934906" y="1674132"/>
            <a:ext cx="482227" cy="471932"/>
          </a:xfrm>
          <a:custGeom>
            <a:avLst/>
            <a:gdLst/>
            <a:ahLst/>
            <a:cxnLst/>
            <a:rect l="l" t="t" r="r" b="b"/>
            <a:pathLst>
              <a:path w="615392" h="670665" extrusionOk="0">
                <a:moveTo>
                  <a:pt x="284145" y="0"/>
                </a:moveTo>
                <a:cubicBezTo>
                  <a:pt x="296409" y="3347"/>
                  <a:pt x="306163" y="6137"/>
                  <a:pt x="319402" y="9763"/>
                </a:cubicBezTo>
                <a:cubicBezTo>
                  <a:pt x="323025" y="45048"/>
                  <a:pt x="327903" y="81030"/>
                  <a:pt x="329993" y="117292"/>
                </a:cubicBezTo>
                <a:cubicBezTo>
                  <a:pt x="332083" y="153414"/>
                  <a:pt x="331247" y="189815"/>
                  <a:pt x="335289" y="227610"/>
                </a:cubicBezTo>
                <a:cubicBezTo>
                  <a:pt x="357725" y="197485"/>
                  <a:pt x="402319" y="195951"/>
                  <a:pt x="416393" y="158156"/>
                </a:cubicBezTo>
                <a:cubicBezTo>
                  <a:pt x="448584" y="142535"/>
                  <a:pt x="465446" y="107529"/>
                  <a:pt x="500564" y="94419"/>
                </a:cubicBezTo>
                <a:cubicBezTo>
                  <a:pt x="514499" y="89259"/>
                  <a:pt x="524254" y="73220"/>
                  <a:pt x="536657" y="63179"/>
                </a:cubicBezTo>
                <a:cubicBezTo>
                  <a:pt x="547387" y="54532"/>
                  <a:pt x="556724" y="50905"/>
                  <a:pt x="567036" y="67223"/>
                </a:cubicBezTo>
                <a:cubicBezTo>
                  <a:pt x="573865" y="77962"/>
                  <a:pt x="588079" y="83959"/>
                  <a:pt x="602154" y="94559"/>
                </a:cubicBezTo>
                <a:cubicBezTo>
                  <a:pt x="530386" y="155785"/>
                  <a:pt x="459733" y="216034"/>
                  <a:pt x="387965" y="277400"/>
                </a:cubicBezTo>
                <a:cubicBezTo>
                  <a:pt x="406778" y="288418"/>
                  <a:pt x="423222" y="292741"/>
                  <a:pt x="441756" y="288278"/>
                </a:cubicBezTo>
                <a:cubicBezTo>
                  <a:pt x="459454" y="284094"/>
                  <a:pt x="477292" y="282560"/>
                  <a:pt x="491366" y="299296"/>
                </a:cubicBezTo>
                <a:cubicBezTo>
                  <a:pt x="500843" y="290928"/>
                  <a:pt x="508228" y="284234"/>
                  <a:pt x="514360" y="278794"/>
                </a:cubicBezTo>
                <a:cubicBezTo>
                  <a:pt x="554634" y="278097"/>
                  <a:pt x="577209" y="301109"/>
                  <a:pt x="600482" y="335976"/>
                </a:cubicBezTo>
                <a:cubicBezTo>
                  <a:pt x="533173" y="337649"/>
                  <a:pt x="471299" y="339184"/>
                  <a:pt x="409565" y="340718"/>
                </a:cubicBezTo>
                <a:cubicBezTo>
                  <a:pt x="408868" y="343368"/>
                  <a:pt x="408311" y="346018"/>
                  <a:pt x="407614" y="348667"/>
                </a:cubicBezTo>
                <a:cubicBezTo>
                  <a:pt x="474365" y="396086"/>
                  <a:pt x="552961" y="426350"/>
                  <a:pt x="615393" y="485484"/>
                </a:cubicBezTo>
                <a:cubicBezTo>
                  <a:pt x="586407" y="502360"/>
                  <a:pt x="558954" y="503197"/>
                  <a:pt x="531919" y="487298"/>
                </a:cubicBezTo>
                <a:cubicBezTo>
                  <a:pt x="503769" y="470701"/>
                  <a:pt x="476455" y="452431"/>
                  <a:pt x="449002" y="434718"/>
                </a:cubicBezTo>
                <a:cubicBezTo>
                  <a:pt x="421131" y="416727"/>
                  <a:pt x="393818" y="397899"/>
                  <a:pt x="365807" y="380187"/>
                </a:cubicBezTo>
                <a:cubicBezTo>
                  <a:pt x="354659" y="373074"/>
                  <a:pt x="342256" y="367914"/>
                  <a:pt x="327206" y="360104"/>
                </a:cubicBezTo>
                <a:cubicBezTo>
                  <a:pt x="325116" y="400270"/>
                  <a:pt x="322607" y="435416"/>
                  <a:pt x="321632" y="470561"/>
                </a:cubicBezTo>
                <a:cubicBezTo>
                  <a:pt x="320656" y="504870"/>
                  <a:pt x="320099" y="539179"/>
                  <a:pt x="320935" y="573349"/>
                </a:cubicBezTo>
                <a:cubicBezTo>
                  <a:pt x="321492" y="598174"/>
                  <a:pt x="325255" y="622999"/>
                  <a:pt x="326091" y="647824"/>
                </a:cubicBezTo>
                <a:cubicBezTo>
                  <a:pt x="326370" y="654518"/>
                  <a:pt x="322747" y="665815"/>
                  <a:pt x="318427" y="667210"/>
                </a:cubicBezTo>
                <a:cubicBezTo>
                  <a:pt x="308532" y="670418"/>
                  <a:pt x="294736" y="672649"/>
                  <a:pt x="286932" y="668047"/>
                </a:cubicBezTo>
                <a:cubicBezTo>
                  <a:pt x="276620" y="661910"/>
                  <a:pt x="268398" y="652845"/>
                  <a:pt x="267841" y="635272"/>
                </a:cubicBezTo>
                <a:cubicBezTo>
                  <a:pt x="265611" y="564562"/>
                  <a:pt x="261430" y="493992"/>
                  <a:pt x="268677" y="423282"/>
                </a:cubicBezTo>
                <a:cubicBezTo>
                  <a:pt x="269792" y="412125"/>
                  <a:pt x="268816" y="400828"/>
                  <a:pt x="268816" y="382139"/>
                </a:cubicBezTo>
                <a:cubicBezTo>
                  <a:pt x="243732" y="400131"/>
                  <a:pt x="223108" y="413380"/>
                  <a:pt x="204434" y="428861"/>
                </a:cubicBezTo>
                <a:cubicBezTo>
                  <a:pt x="176284" y="452152"/>
                  <a:pt x="150504" y="478511"/>
                  <a:pt x="121657" y="500965"/>
                </a:cubicBezTo>
                <a:cubicBezTo>
                  <a:pt x="91974" y="524117"/>
                  <a:pt x="75531" y="526627"/>
                  <a:pt x="55324" y="491621"/>
                </a:cubicBezTo>
                <a:cubicBezTo>
                  <a:pt x="47938" y="478929"/>
                  <a:pt x="51561" y="467633"/>
                  <a:pt x="58808" y="460241"/>
                </a:cubicBezTo>
                <a:cubicBezTo>
                  <a:pt x="79014" y="439042"/>
                  <a:pt x="101172" y="419796"/>
                  <a:pt x="123051" y="400270"/>
                </a:cubicBezTo>
                <a:cubicBezTo>
                  <a:pt x="142978" y="382558"/>
                  <a:pt x="163603" y="365543"/>
                  <a:pt x="190080" y="342949"/>
                </a:cubicBezTo>
                <a:cubicBezTo>
                  <a:pt x="123608" y="336394"/>
                  <a:pt x="62570" y="361917"/>
                  <a:pt x="0" y="335000"/>
                </a:cubicBezTo>
                <a:cubicBezTo>
                  <a:pt x="44176" y="301528"/>
                  <a:pt x="126813" y="293717"/>
                  <a:pt x="218230" y="289115"/>
                </a:cubicBezTo>
                <a:cubicBezTo>
                  <a:pt x="210148" y="279492"/>
                  <a:pt x="204992" y="271403"/>
                  <a:pt x="198024" y="265266"/>
                </a:cubicBezTo>
                <a:cubicBezTo>
                  <a:pt x="181440" y="250622"/>
                  <a:pt x="164579" y="236396"/>
                  <a:pt x="146880" y="223147"/>
                </a:cubicBezTo>
                <a:cubicBezTo>
                  <a:pt x="138937" y="217290"/>
                  <a:pt x="128625" y="214779"/>
                  <a:pt x="119985" y="209758"/>
                </a:cubicBezTo>
                <a:cubicBezTo>
                  <a:pt x="94483" y="195114"/>
                  <a:pt x="68981" y="180331"/>
                  <a:pt x="43897" y="164710"/>
                </a:cubicBezTo>
                <a:cubicBezTo>
                  <a:pt x="39716" y="162061"/>
                  <a:pt x="37765" y="155645"/>
                  <a:pt x="30937" y="144906"/>
                </a:cubicBezTo>
                <a:cubicBezTo>
                  <a:pt x="50447" y="145882"/>
                  <a:pt x="66054" y="142535"/>
                  <a:pt x="77900" y="147974"/>
                </a:cubicBezTo>
                <a:cubicBezTo>
                  <a:pt x="110648" y="162897"/>
                  <a:pt x="142421" y="180470"/>
                  <a:pt x="173497" y="198880"/>
                </a:cubicBezTo>
                <a:cubicBezTo>
                  <a:pt x="200114" y="214640"/>
                  <a:pt x="225059" y="233328"/>
                  <a:pt x="250839" y="250483"/>
                </a:cubicBezTo>
                <a:cubicBezTo>
                  <a:pt x="257389" y="254806"/>
                  <a:pt x="264357" y="258293"/>
                  <a:pt x="275366" y="264569"/>
                </a:cubicBezTo>
                <a:cubicBezTo>
                  <a:pt x="283448" y="175449"/>
                  <a:pt x="284424" y="89956"/>
                  <a:pt x="284145" y="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 name="Slide Number Placeholder 3">
            <a:extLst>
              <a:ext uri="{FF2B5EF4-FFF2-40B4-BE49-F238E27FC236}">
                <a16:creationId xmlns:a16="http://schemas.microsoft.com/office/drawing/2014/main" xmlns="" id="{464FFBA9-CBD8-3E47-5DF8-115ABFF947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797395"/>
            <a:ext cx="8625840" cy="4125407"/>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3234020" y="150319"/>
            <a:ext cx="8392160" cy="584775"/>
          </a:xfrm>
          <a:prstGeom prst="rect">
            <a:avLst/>
          </a:prstGeom>
          <a:noFill/>
        </p:spPr>
        <p:txBody>
          <a:bodyPr wrap="square">
            <a:spAutoFit/>
          </a:bodyPr>
          <a:lstStyle/>
          <a:p>
            <a:pPr algn="l"/>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MODULES </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E56974BC-15C1-2B64-85A7-8B738C82C1D6}"/>
              </a:ext>
            </a:extLst>
          </p:cNvPr>
          <p:cNvSpPr txBox="1"/>
          <p:nvPr/>
        </p:nvSpPr>
        <p:spPr>
          <a:xfrm>
            <a:off x="693064" y="220698"/>
            <a:ext cx="8336220" cy="4819717"/>
          </a:xfrm>
          <a:prstGeom prst="rect">
            <a:avLst/>
          </a:prstGeom>
          <a:noFill/>
        </p:spPr>
        <p:txBody>
          <a:bodyPr wrap="square">
            <a:spAutoFit/>
          </a:bodyPr>
          <a:lstStyle/>
          <a:p>
            <a:pPr marL="285750" indent="-285750">
              <a:lnSpc>
                <a:spcPct val="250000"/>
              </a:lnSpc>
              <a:buFont typeface="Wingdings" panose="05000000000000000000" pitchFamily="2" charset="2"/>
              <a:buChar char="Ø"/>
            </a:pPr>
            <a:endParaRPr lang="en-GB" sz="1800" b="1" dirty="0">
              <a:latin typeface="Times New Roman" panose="02020603050405020304" pitchFamily="18" charset="0"/>
              <a:cs typeface="Times New Roman" panose="02020603050405020304" pitchFamily="18" charset="0"/>
            </a:endParaRPr>
          </a:p>
          <a:p>
            <a:pPr marL="285750" indent="-285750">
              <a:lnSpc>
                <a:spcPct val="250000"/>
              </a:lnSpc>
              <a:buFont typeface="Wingdings" panose="05000000000000000000" pitchFamily="2" charset="2"/>
              <a:buChar char="Ø"/>
            </a:pPr>
            <a:r>
              <a:rPr lang="en-GB" sz="1800" b="1" dirty="0">
                <a:latin typeface="Times New Roman" panose="02020603050405020304" pitchFamily="18" charset="0"/>
                <a:cs typeface="Times New Roman" panose="02020603050405020304" pitchFamily="18" charset="0"/>
              </a:rPr>
              <a:t>MODULE 1:DATASET COLLECTION</a:t>
            </a:r>
          </a:p>
          <a:p>
            <a:pPr marL="285750" indent="-285750">
              <a:lnSpc>
                <a:spcPct val="250000"/>
              </a:lnSpc>
              <a:buFont typeface="Wingdings" panose="05000000000000000000" pitchFamily="2" charset="2"/>
              <a:buChar char="Ø"/>
            </a:pPr>
            <a:r>
              <a:rPr lang="en-GB" sz="1800" b="1" dirty="0">
                <a:latin typeface="Times New Roman" panose="02020603050405020304" pitchFamily="18" charset="0"/>
                <a:cs typeface="Times New Roman" panose="02020603050405020304" pitchFamily="18" charset="0"/>
              </a:rPr>
              <a:t>MODULE 2: IMAGE ACQUISITION</a:t>
            </a:r>
          </a:p>
          <a:p>
            <a:pPr marL="285750" indent="-285750">
              <a:lnSpc>
                <a:spcPct val="2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MODULE 3:FACE DETECTION</a:t>
            </a:r>
            <a:endParaRPr lang="en-GB" sz="1800" b="1" dirty="0">
              <a:latin typeface="Times New Roman" panose="02020603050405020304" pitchFamily="18" charset="0"/>
              <a:cs typeface="Times New Roman" panose="02020603050405020304" pitchFamily="18" charset="0"/>
            </a:endParaRPr>
          </a:p>
          <a:p>
            <a:pPr marL="285750" indent="-285750">
              <a:lnSpc>
                <a:spcPct val="250000"/>
              </a:lnSpc>
              <a:buFont typeface="Wingdings" panose="05000000000000000000" pitchFamily="2" charset="2"/>
              <a:buChar char="Ø"/>
            </a:pPr>
            <a:r>
              <a:rPr lang="en-GB" sz="1800" b="1" dirty="0">
                <a:latin typeface="Times New Roman" panose="02020603050405020304" pitchFamily="18" charset="0"/>
                <a:cs typeface="Times New Roman" panose="02020603050405020304" pitchFamily="18" charset="0"/>
              </a:rPr>
              <a:t>MODULE </a:t>
            </a:r>
            <a:r>
              <a:rPr lang="en-GB" b="1" dirty="0">
                <a:latin typeface="Times New Roman" panose="02020603050405020304" pitchFamily="18" charset="0"/>
                <a:cs typeface="Times New Roman" panose="02020603050405020304" pitchFamily="18" charset="0"/>
              </a:rPr>
              <a:t>4</a:t>
            </a:r>
            <a:r>
              <a:rPr lang="en-GB" sz="1800" b="1" dirty="0">
                <a:latin typeface="Times New Roman" panose="02020603050405020304" pitchFamily="18" charset="0"/>
                <a:cs typeface="Times New Roman" panose="02020603050405020304" pitchFamily="18" charset="0"/>
              </a:rPr>
              <a:t>: FEATURE EXTRACTION</a:t>
            </a:r>
          </a:p>
          <a:p>
            <a:pPr marL="285750" indent="-285750">
              <a:lnSpc>
                <a:spcPct val="2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MODULE </a:t>
            </a:r>
            <a:r>
              <a:rPr lang="en-US" b="1" dirty="0">
                <a:latin typeface="Times New Roman" panose="02020603050405020304" pitchFamily="18" charset="0"/>
                <a:cs typeface="Times New Roman" panose="02020603050405020304" pitchFamily="18" charset="0"/>
              </a:rPr>
              <a:t>5</a:t>
            </a:r>
            <a:r>
              <a:rPr lang="en-US" sz="1800" b="1" dirty="0">
                <a:latin typeface="Times New Roman" panose="02020603050405020304" pitchFamily="18" charset="0"/>
                <a:cs typeface="Times New Roman" panose="02020603050405020304" pitchFamily="18" charset="0"/>
              </a:rPr>
              <a:t>: DEEP NEURAL NETWORK (DNN) CLASSIFIER</a:t>
            </a:r>
            <a:endParaRPr lang="en-US" sz="1800" dirty="0">
              <a:latin typeface="Times New Roman" panose="02020603050405020304" pitchFamily="18" charset="0"/>
              <a:cs typeface="Times New Roman" panose="02020603050405020304" pitchFamily="18" charset="0"/>
            </a:endParaRPr>
          </a:p>
          <a:p>
            <a:pPr marL="425450" indent="-285750">
              <a:lnSpc>
                <a:spcPct val="250000"/>
              </a:lnSpc>
              <a:buFont typeface="Wingdings" panose="05000000000000000000" pitchFamily="2" charset="2"/>
              <a:buChar char="Ø"/>
            </a:pPr>
            <a:endParaRPr lang="en-US" dirty="0"/>
          </a:p>
        </p:txBody>
      </p:sp>
    </p:spTree>
    <p:extLst>
      <p:ext uri="{BB962C8B-B14F-4D97-AF65-F5344CB8AC3E}">
        <p14:creationId xmlns:p14="http://schemas.microsoft.com/office/powerpoint/2010/main" val="25782606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681644"/>
            <a:ext cx="8625840" cy="4265007"/>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2296928" y="96869"/>
            <a:ext cx="8770204"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DESCRIPTION </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D49E7931-4969-14C7-69BB-6E6EBBE96CD8}"/>
              </a:ext>
            </a:extLst>
          </p:cNvPr>
          <p:cNvSpPr txBox="1"/>
          <p:nvPr/>
        </p:nvSpPr>
        <p:spPr>
          <a:xfrm>
            <a:off x="259080" y="681644"/>
            <a:ext cx="8519160" cy="1200329"/>
          </a:xfrm>
          <a:prstGeom prst="rect">
            <a:avLst/>
          </a:prstGeom>
          <a:noFill/>
        </p:spPr>
        <p:txBody>
          <a:bodyPr wrap="square">
            <a:spAutoFit/>
          </a:bodyPr>
          <a:lstStyle/>
          <a:p>
            <a:pPr marL="139700" indent="0" algn="ctr">
              <a:buNone/>
            </a:pPr>
            <a:r>
              <a:rPr lang="en-GB" sz="20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1: DATASET COLLECTION</a:t>
            </a:r>
            <a:endParaRPr lang="en-US" sz="20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6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139700" indent="0">
              <a:buNone/>
            </a:pPr>
            <a:endParaRPr lang="en-US" sz="1600" dirty="0">
              <a:effectLst>
                <a:outerShdw blurRad="38100" dist="38100" dir="2700000" algn="tl">
                  <a:srgbClr val="000000">
                    <a:alpha val="43137"/>
                  </a:srgbClr>
                </a:outerShdw>
              </a:effectLst>
            </a:endParaRPr>
          </a:p>
          <a:p>
            <a:pPr algn="l"/>
            <a:endParaRPr lang="en-US" sz="2000" b="0" i="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732CDCE6-E2E9-BDFD-E009-D0DE97A5FF78}"/>
              </a:ext>
            </a:extLst>
          </p:cNvPr>
          <p:cNvSpPr txBox="1"/>
          <p:nvPr/>
        </p:nvSpPr>
        <p:spPr>
          <a:xfrm>
            <a:off x="259080" y="1150740"/>
            <a:ext cx="4791456" cy="3795911"/>
          </a:xfrm>
          <a:prstGeom prst="rect">
            <a:avLst/>
          </a:prstGeom>
          <a:noFill/>
        </p:spPr>
        <p:txBody>
          <a:bodyPr wrap="square">
            <a:spAutoFit/>
          </a:bodyPr>
          <a:lstStyle/>
          <a:p>
            <a:pPr marL="342900" lvl="0" indent="-342900" algn="just">
              <a:spcAft>
                <a:spcPts val="800"/>
              </a:spcAft>
              <a:buFont typeface="Wingdings" panose="05000000000000000000" pitchFamily="2" charset="2"/>
              <a:buChar char="Ø"/>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Facial Emotion Recognition 2013 (FER2013) was the dataset used in this study. The testing set has 7179 cases, whereas the training set has 28,709 examples. Images of the face in grayscale measuring 48 × 48 pixels make up the data. </a:t>
            </a:r>
          </a:p>
          <a:p>
            <a:pPr marL="342900" lvl="0" indent="-342900" algn="just">
              <a:spcAft>
                <a:spcPts val="800"/>
              </a:spcAft>
              <a:buFont typeface="Wingdings" panose="05000000000000000000" pitchFamily="2" charset="2"/>
              <a:buChar char="Ø"/>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 the other hand, there are 70 cases in the test data set . A sizable image recognition dataset for tasks including object detection, segmentation, and captioning is called COCO (Common Objects in Context). More than 330,000 photos with 80 object categories and five scene-specific subtitles are included.</a:t>
            </a:r>
            <a:endParaRPr lang="en-IN" dirty="0">
              <a:effectLst/>
              <a:latin typeface="Times New Roman" panose="02020603050405020304" pitchFamily="18" charset="0"/>
              <a:ea typeface="Noto Sans Symbols"/>
              <a:cs typeface="Times New Roman" panose="02020603050405020304" pitchFamily="18" charset="0"/>
            </a:endParaRPr>
          </a:p>
        </p:txBody>
      </p:sp>
      <p:pic>
        <p:nvPicPr>
          <p:cNvPr id="9" name="image23.png" descr="The 7 emotions of the AFEW dataset: each row represents an emotion with...  | Download Scientific Diagram">
            <a:extLst>
              <a:ext uri="{FF2B5EF4-FFF2-40B4-BE49-F238E27FC236}">
                <a16:creationId xmlns:a16="http://schemas.microsoft.com/office/drawing/2014/main" xmlns="" id="{8D4074FE-8E62-D077-A1DF-24E37D85A9C8}"/>
              </a:ext>
            </a:extLst>
          </p:cNvPr>
          <p:cNvPicPr/>
          <p:nvPr/>
        </p:nvPicPr>
        <p:blipFill rotWithShape="1">
          <a:blip r:embed="rId4"/>
          <a:srcRect r="9396"/>
          <a:stretch/>
        </p:blipFill>
        <p:spPr>
          <a:xfrm>
            <a:off x="5050536" y="1441866"/>
            <a:ext cx="3704398" cy="3213658"/>
          </a:xfrm>
          <a:prstGeom prst="rect">
            <a:avLst/>
          </a:prstGeom>
          <a:ln/>
        </p:spPr>
      </p:pic>
    </p:spTree>
    <p:extLst>
      <p:ext uri="{BB962C8B-B14F-4D97-AF65-F5344CB8AC3E}">
        <p14:creationId xmlns:p14="http://schemas.microsoft.com/office/powerpoint/2010/main" val="31281363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499872"/>
            <a:ext cx="8625840" cy="4446779"/>
          </a:xfrm>
          <a:prstGeom prst="rect">
            <a:avLst/>
          </a:prstGeom>
        </p:spPr>
      </p:pic>
      <p:sp>
        <p:nvSpPr>
          <p:cNvPr id="6" name="TextBox 5">
            <a:extLst>
              <a:ext uri="{FF2B5EF4-FFF2-40B4-BE49-F238E27FC236}">
                <a16:creationId xmlns:a16="http://schemas.microsoft.com/office/drawing/2014/main" xmlns="" id="{D49E7931-4969-14C7-69BB-6E6EBBE96CD8}"/>
              </a:ext>
            </a:extLst>
          </p:cNvPr>
          <p:cNvSpPr txBox="1"/>
          <p:nvPr/>
        </p:nvSpPr>
        <p:spPr>
          <a:xfrm>
            <a:off x="259080" y="625475"/>
            <a:ext cx="8519160" cy="1200329"/>
          </a:xfrm>
          <a:prstGeom prst="rect">
            <a:avLst/>
          </a:prstGeom>
          <a:noFill/>
        </p:spPr>
        <p:txBody>
          <a:bodyPr wrap="square">
            <a:spAutoFit/>
          </a:bodyPr>
          <a:lstStyle/>
          <a:p>
            <a:pPr marL="139700" indent="0" algn="ctr">
              <a:buNone/>
            </a:pPr>
            <a:r>
              <a:rPr lang="en-GB" sz="20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2: IMAGE ACQUISITION</a:t>
            </a:r>
            <a:endParaRPr lang="en-US" sz="20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1600" dirty="0">
              <a:solidFill>
                <a:srgbClr val="002060"/>
              </a:solidFill>
              <a:latin typeface="Times New Roman" panose="02020603050405020304" pitchFamily="18" charset="0"/>
              <a:cs typeface="Times New Roman" panose="02020603050405020304" pitchFamily="18" charset="0"/>
            </a:endParaRPr>
          </a:p>
          <a:p>
            <a:pPr marL="139700" indent="0">
              <a:buNone/>
            </a:pPr>
            <a:endParaRPr lang="en-US" sz="1600" dirty="0"/>
          </a:p>
          <a:p>
            <a:pPr algn="l"/>
            <a:endParaRPr lang="en-US" sz="2000" b="0" i="0" dirty="0">
              <a:solidFill>
                <a:schemeClr val="tx1"/>
              </a:solidFill>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xmlns="" id="{BC9354C1-2DE2-69A2-98C5-6725FDCAA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7692" y="3187753"/>
            <a:ext cx="5104507" cy="1758898"/>
          </a:xfrm>
          <a:prstGeom prst="rect">
            <a:avLst/>
          </a:prstGeom>
        </p:spPr>
      </p:pic>
      <p:sp>
        <p:nvSpPr>
          <p:cNvPr id="8" name="TextBox 7">
            <a:extLst>
              <a:ext uri="{FF2B5EF4-FFF2-40B4-BE49-F238E27FC236}">
                <a16:creationId xmlns:a16="http://schemas.microsoft.com/office/drawing/2014/main" xmlns="" id="{B3900DAE-2449-0471-B553-FC9486EF7D2E}"/>
              </a:ext>
            </a:extLst>
          </p:cNvPr>
          <p:cNvSpPr txBox="1"/>
          <p:nvPr/>
        </p:nvSpPr>
        <p:spPr>
          <a:xfrm>
            <a:off x="801100" y="1064095"/>
            <a:ext cx="7541800" cy="2123658"/>
          </a:xfrm>
          <a:prstGeom prst="rect">
            <a:avLst/>
          </a:prstGeom>
          <a:noFill/>
        </p:spPr>
        <p:txBody>
          <a:bodyPr wrap="square">
            <a:spAutoFit/>
          </a:bodyPr>
          <a:lstStyle/>
          <a:p>
            <a:pPr marL="457189" indent="-457189"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Before any video or image processing can commence an image must be captured by a camera and converted into a manageable entity.</a:t>
            </a:r>
          </a:p>
          <a:p>
            <a:pPr marL="457189" indent="-457189"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Image acquisition is the action of retrieving an image from a source, usually hardware systems like cameras, sensors, etc.</a:t>
            </a:r>
          </a:p>
          <a:p>
            <a:pPr marL="457189" indent="-457189"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This is the process known as image acquisition</a:t>
            </a:r>
            <a:r>
              <a:rPr lang="en-US" sz="2200" dirty="0">
                <a:solidFill>
                  <a:srgbClr val="00206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7484015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304800"/>
            <a:ext cx="8625840" cy="4641851"/>
          </a:xfrm>
          <a:prstGeom prst="rect">
            <a:avLst/>
          </a:prstGeom>
        </p:spPr>
      </p:pic>
      <p:sp>
        <p:nvSpPr>
          <p:cNvPr id="6" name="TextBox 5">
            <a:extLst>
              <a:ext uri="{FF2B5EF4-FFF2-40B4-BE49-F238E27FC236}">
                <a16:creationId xmlns:a16="http://schemas.microsoft.com/office/drawing/2014/main" xmlns="" id="{D49E7931-4969-14C7-69BB-6E6EBBE96CD8}"/>
              </a:ext>
            </a:extLst>
          </p:cNvPr>
          <p:cNvSpPr txBox="1"/>
          <p:nvPr/>
        </p:nvSpPr>
        <p:spPr>
          <a:xfrm>
            <a:off x="180910" y="333945"/>
            <a:ext cx="8884920" cy="430887"/>
          </a:xfrm>
          <a:prstGeom prst="rect">
            <a:avLst/>
          </a:prstGeom>
          <a:noFill/>
        </p:spPr>
        <p:txBody>
          <a:bodyPr wrap="square">
            <a:spAutoFit/>
          </a:bodyPr>
          <a:lstStyle/>
          <a:p>
            <a:pPr marL="139700" indent="0" algn="ctr">
              <a:buNone/>
            </a:pPr>
            <a:r>
              <a:rPr lang="en-GB" sz="2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3: </a:t>
            </a:r>
            <a:r>
              <a:rPr lang="en-US" sz="2200" b="1" dirty="0">
                <a:solidFill>
                  <a:schemeClr val="accent2"/>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FACE DETECTION </a:t>
            </a:r>
            <a:endParaRPr lang="en-US" sz="22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BCC5DD82-2FC1-5C65-DD1B-FAE3C69DB8B6}"/>
              </a:ext>
            </a:extLst>
          </p:cNvPr>
          <p:cNvSpPr txBox="1"/>
          <p:nvPr/>
        </p:nvSpPr>
        <p:spPr>
          <a:xfrm>
            <a:off x="491806" y="691441"/>
            <a:ext cx="8263128" cy="981487"/>
          </a:xfrm>
          <a:prstGeom prst="rect">
            <a:avLst/>
          </a:prstGeom>
          <a:noFill/>
        </p:spPr>
        <p:txBody>
          <a:bodyPr wrap="square">
            <a:spAutoFit/>
          </a:bodyPr>
          <a:lstStyle/>
          <a:p>
            <a:pPr marL="742950" lvl="1" indent="-285750" algn="just">
              <a:lnSpc>
                <a:spcPct val="150000"/>
              </a:lnSpc>
              <a:spcAft>
                <a:spcPts val="800"/>
              </a:spcAft>
              <a:buFont typeface="Wingdings" panose="05000000000000000000" pitchFamily="2" charset="2"/>
              <a:buChar char="Ø"/>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Face Detection component was implemented by Viola Jones.</a:t>
            </a:r>
            <a:endParaRPr lang="en-IN" sz="1800" dirty="0">
              <a:effectLst/>
              <a:latin typeface="Times New Roman" panose="02020603050405020304" pitchFamily="18" charset="0"/>
              <a:ea typeface="Noto Sans Symbols"/>
              <a:cs typeface="Times New Roman" panose="02020603050405020304" pitchFamily="18" charset="0"/>
            </a:endParaRPr>
          </a:p>
          <a:p>
            <a:pPr marL="742950" lvl="1" indent="-285750" algn="just">
              <a:lnSpc>
                <a:spcPct val="150000"/>
              </a:lnSpc>
              <a:spcAft>
                <a:spcPts val="800"/>
              </a:spcAft>
              <a:buFont typeface="Wingdings" panose="05000000000000000000" pitchFamily="2" charset="2"/>
              <a:buChar char="Ø"/>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Image is rescaled to 64 * 64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px</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by Fuzzy Down Sampling.</a:t>
            </a:r>
            <a:endParaRPr lang="en-IN" sz="1800" dirty="0">
              <a:effectLst/>
              <a:latin typeface="Times New Roman" panose="02020603050405020304" pitchFamily="18" charset="0"/>
              <a:ea typeface="Noto Sans Symbols"/>
              <a:cs typeface="Times New Roman" panose="02020603050405020304" pitchFamily="18" charset="0"/>
            </a:endParaRPr>
          </a:p>
        </p:txBody>
      </p:sp>
      <p:pic>
        <p:nvPicPr>
          <p:cNvPr id="2" name="image25.png" descr="Face detection process after down sampling an input ( I ) image. In each down sampled ( DS ) image, 64×64 pixel size windows (for example, solid squares in the DS 1 , DS 2 and DS 3 ) are ">
            <a:extLst>
              <a:ext uri="{FF2B5EF4-FFF2-40B4-BE49-F238E27FC236}">
                <a16:creationId xmlns:a16="http://schemas.microsoft.com/office/drawing/2014/main" xmlns="" id="{821CB5DC-E41E-32D5-5E5D-D04CCEE22E37}"/>
              </a:ext>
            </a:extLst>
          </p:cNvPr>
          <p:cNvPicPr/>
          <p:nvPr/>
        </p:nvPicPr>
        <p:blipFill>
          <a:blip r:embed="rId4"/>
          <a:srcRect/>
          <a:stretch>
            <a:fillRect/>
          </a:stretch>
        </p:blipFill>
        <p:spPr>
          <a:xfrm>
            <a:off x="1536192" y="1753935"/>
            <a:ext cx="6083808" cy="3055620"/>
          </a:xfrm>
          <a:prstGeom prst="rect">
            <a:avLst/>
          </a:prstGeom>
          <a:ln/>
        </p:spPr>
      </p:pic>
    </p:spTree>
    <p:extLst>
      <p:ext uri="{BB962C8B-B14F-4D97-AF65-F5344CB8AC3E}">
        <p14:creationId xmlns:p14="http://schemas.microsoft.com/office/powerpoint/2010/main" val="19077968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304800"/>
            <a:ext cx="8625840" cy="4641851"/>
          </a:xfrm>
          <a:prstGeom prst="rect">
            <a:avLst/>
          </a:prstGeom>
        </p:spPr>
      </p:pic>
      <p:sp>
        <p:nvSpPr>
          <p:cNvPr id="6" name="TextBox 5">
            <a:extLst>
              <a:ext uri="{FF2B5EF4-FFF2-40B4-BE49-F238E27FC236}">
                <a16:creationId xmlns:a16="http://schemas.microsoft.com/office/drawing/2014/main" xmlns="" id="{D49E7931-4969-14C7-69BB-6E6EBBE96CD8}"/>
              </a:ext>
            </a:extLst>
          </p:cNvPr>
          <p:cNvSpPr txBox="1"/>
          <p:nvPr/>
        </p:nvSpPr>
        <p:spPr>
          <a:xfrm>
            <a:off x="129540" y="368275"/>
            <a:ext cx="8884920" cy="646331"/>
          </a:xfrm>
          <a:prstGeom prst="rect">
            <a:avLst/>
          </a:prstGeom>
          <a:noFill/>
        </p:spPr>
        <p:txBody>
          <a:bodyPr wrap="square">
            <a:spAutoFit/>
          </a:bodyPr>
          <a:lstStyle/>
          <a:p>
            <a:pPr marL="139700" indent="0" algn="ctr">
              <a:buNone/>
            </a:pPr>
            <a:r>
              <a:rPr lang="en-GB" sz="20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4: FEATURE EXTRACTION</a:t>
            </a:r>
            <a:endParaRPr lang="en-US" sz="16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139700" indent="0">
              <a:buNone/>
            </a:pPr>
            <a:endParaRPr lang="en-US" sz="1600" dirty="0">
              <a:solidFill>
                <a:schemeClr val="accent2"/>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xmlns="" id="{BCC5DD82-2FC1-5C65-DD1B-FAE3C69DB8B6}"/>
              </a:ext>
            </a:extLst>
          </p:cNvPr>
          <p:cNvSpPr txBox="1"/>
          <p:nvPr/>
        </p:nvSpPr>
        <p:spPr>
          <a:xfrm>
            <a:off x="491806" y="691441"/>
            <a:ext cx="8263128" cy="1959511"/>
          </a:xfrm>
          <a:prstGeom prst="rect">
            <a:avLst/>
          </a:prstGeom>
          <a:noFill/>
        </p:spPr>
        <p:txBody>
          <a:bodyPr wrap="square">
            <a:spAutoFit/>
          </a:bodyPr>
          <a:lstStyle/>
          <a:p>
            <a:pPr marL="342900" lvl="0" indent="-342900" algn="just">
              <a:spcAft>
                <a:spcPts val="800"/>
              </a:spcAft>
              <a:buFont typeface="Wingdings" panose="05000000000000000000" pitchFamily="2" charset="2"/>
              <a:buChar char="Ø"/>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Feature extraction is a special form of dimensionality reduction.</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gn="just">
              <a:spcAft>
                <a:spcPts val="800"/>
              </a:spcAft>
              <a:buFont typeface="Wingdings" panose="05000000000000000000" pitchFamily="2" charset="2"/>
              <a:buChar char="Ø"/>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Extract features from the Face through the evaluation of their weights in different related domains. The feature extraction is a preprocessing stage of the knowledge discovery. </a:t>
            </a:r>
            <a:endParaRPr lang="en-IN" sz="1800" dirty="0">
              <a:effectLst/>
              <a:latin typeface="Times New Roman" panose="02020603050405020304" pitchFamily="18" charset="0"/>
              <a:ea typeface="Noto Sans Symbols"/>
              <a:cs typeface="Times New Roman" panose="02020603050405020304" pitchFamily="18" charset="0"/>
            </a:endParaRPr>
          </a:p>
          <a:p>
            <a:pPr marL="342900" lvl="0" indent="-342900" algn="just">
              <a:spcAft>
                <a:spcPts val="800"/>
              </a:spcAft>
              <a:buFont typeface="Wingdings" panose="05000000000000000000" pitchFamily="2" charset="2"/>
              <a:buChar char="Ø"/>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preprocessing step aims at converting the face review features into a set of specific features and, at the same time, enriching their semantic characteristics.</a:t>
            </a:r>
            <a:endParaRPr lang="en-IN" sz="1800" dirty="0">
              <a:effectLst/>
              <a:latin typeface="Times New Roman" panose="02020603050405020304" pitchFamily="18" charset="0"/>
              <a:ea typeface="Noto Sans Symbols"/>
              <a:cs typeface="Times New Roman" panose="02020603050405020304" pitchFamily="18" charset="0"/>
            </a:endParaRPr>
          </a:p>
        </p:txBody>
      </p:sp>
      <p:pic>
        <p:nvPicPr>
          <p:cNvPr id="5" name="image27.png" descr="What is feature extraction?">
            <a:extLst>
              <a:ext uri="{FF2B5EF4-FFF2-40B4-BE49-F238E27FC236}">
                <a16:creationId xmlns:a16="http://schemas.microsoft.com/office/drawing/2014/main" xmlns="" id="{7069B95A-30D8-E7F4-35E9-90925180FF16}"/>
              </a:ext>
            </a:extLst>
          </p:cNvPr>
          <p:cNvPicPr/>
          <p:nvPr/>
        </p:nvPicPr>
        <p:blipFill>
          <a:blip r:embed="rId4"/>
          <a:srcRect/>
          <a:stretch>
            <a:fillRect/>
          </a:stretch>
        </p:blipFill>
        <p:spPr>
          <a:xfrm>
            <a:off x="2199956" y="2650951"/>
            <a:ext cx="4846828" cy="2124273"/>
          </a:xfrm>
          <a:prstGeom prst="rect">
            <a:avLst/>
          </a:prstGeom>
          <a:ln/>
        </p:spPr>
      </p:pic>
    </p:spTree>
    <p:extLst>
      <p:ext uri="{BB962C8B-B14F-4D97-AF65-F5344CB8AC3E}">
        <p14:creationId xmlns:p14="http://schemas.microsoft.com/office/powerpoint/2010/main" val="166164157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304800"/>
            <a:ext cx="8625840" cy="4641851"/>
          </a:xfrm>
          <a:prstGeom prst="rect">
            <a:avLst/>
          </a:prstGeom>
        </p:spPr>
      </p:pic>
      <p:sp>
        <p:nvSpPr>
          <p:cNvPr id="6" name="TextBox 5">
            <a:extLst>
              <a:ext uri="{FF2B5EF4-FFF2-40B4-BE49-F238E27FC236}">
                <a16:creationId xmlns:a16="http://schemas.microsoft.com/office/drawing/2014/main" xmlns="" id="{D49E7931-4969-14C7-69BB-6E6EBBE96CD8}"/>
              </a:ext>
            </a:extLst>
          </p:cNvPr>
          <p:cNvSpPr txBox="1"/>
          <p:nvPr/>
        </p:nvSpPr>
        <p:spPr>
          <a:xfrm>
            <a:off x="129540" y="304800"/>
            <a:ext cx="8884920" cy="1154162"/>
          </a:xfrm>
          <a:prstGeom prst="rect">
            <a:avLst/>
          </a:prstGeom>
          <a:noFill/>
        </p:spPr>
        <p:txBody>
          <a:bodyPr wrap="square">
            <a:spAutoFit/>
          </a:bodyPr>
          <a:lstStyle/>
          <a:p>
            <a:pPr marL="139700" indent="0" algn="ctr">
              <a:buNone/>
            </a:pPr>
            <a:r>
              <a:rPr lang="en-GB" sz="23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5: </a:t>
            </a:r>
            <a:r>
              <a:rPr lang="en-US" sz="23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DEEP NEURAL NETWORK (DNN) CLASSIFIER</a:t>
            </a:r>
          </a:p>
          <a:p>
            <a:pPr marL="139700" indent="0" algn="ctr">
              <a:buNone/>
            </a:pPr>
            <a:endParaRPr lang="en-US" sz="230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139700" indent="0">
              <a:buNone/>
            </a:pPr>
            <a:endParaRPr lang="en-US" sz="2300" dirty="0">
              <a:solidFill>
                <a:schemeClr val="accent2"/>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xmlns="" id="{BCC5DD82-2FC1-5C65-DD1B-FAE3C69DB8B6}"/>
              </a:ext>
            </a:extLst>
          </p:cNvPr>
          <p:cNvSpPr txBox="1"/>
          <p:nvPr/>
        </p:nvSpPr>
        <p:spPr>
          <a:xfrm>
            <a:off x="292385" y="751543"/>
            <a:ext cx="5153090" cy="4708981"/>
          </a:xfrm>
          <a:prstGeom prst="rect">
            <a:avLst/>
          </a:prstGeom>
          <a:noFill/>
        </p:spPr>
        <p:txBody>
          <a:bodyPr wrap="square">
            <a:spAutoFit/>
          </a:bodyPr>
          <a:lstStyle/>
          <a:p>
            <a:pPr marL="609585" indent="-609585"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Deep Neural Network (DNN) has recently achieved outstanding performance in a variety of computer vision tasks, including facial attribute classification. </a:t>
            </a:r>
            <a:endParaRPr lang="en-US" sz="2000" dirty="0">
              <a:latin typeface="Times New Roman" panose="02020603050405020304" pitchFamily="18" charset="0"/>
              <a:cs typeface="Times New Roman" panose="02020603050405020304" pitchFamily="18" charset="0"/>
            </a:endParaRPr>
          </a:p>
          <a:p>
            <a:pPr marL="609585" indent="-609585" algn="just">
              <a:buFont typeface="Wingdings" panose="05000000000000000000" pitchFamily="2" charset="2"/>
              <a:buChar char="Ø"/>
            </a:pPr>
            <a:r>
              <a:rPr lang="en-GB" sz="2000" dirty="0">
                <a:latin typeface="Times New Roman" panose="02020603050405020304" pitchFamily="18" charset="0"/>
                <a:cs typeface="Times New Roman" panose="02020603050405020304" pitchFamily="18" charset="0"/>
              </a:rPr>
              <a:t>The great success of classifying facial attributes with DNN often relies on a massive amount of labelled data. However, in real-world applications, labelled data are only provided for some commonly used attributes (such as age, gender); whereas, unlabelled data are available for other attributes (such as attraction, responsibility).</a:t>
            </a:r>
            <a:endParaRPr lang="en-US" sz="2000" dirty="0">
              <a:latin typeface="Times New Roman" panose="02020603050405020304" pitchFamily="18" charset="0"/>
              <a:cs typeface="Times New Roman" panose="02020603050405020304" pitchFamily="18" charset="0"/>
            </a:endParaRPr>
          </a:p>
          <a:p>
            <a:pPr marL="609585" indent="-609585"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2" name="Picture 8" descr="DNN Neural Network | A Quick Glance of DNN Neural Network - Examples">
            <a:extLst>
              <a:ext uri="{FF2B5EF4-FFF2-40B4-BE49-F238E27FC236}">
                <a16:creationId xmlns:a16="http://schemas.microsoft.com/office/drawing/2014/main" xmlns="" id="{82E95137-B84A-91C1-3E32-2478D92719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8779" y="1353312"/>
            <a:ext cx="3406141" cy="303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9017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584775"/>
            <a:ext cx="8625840" cy="4438329"/>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2556256" y="0"/>
            <a:ext cx="8392160" cy="584775"/>
          </a:xfrm>
          <a:prstGeom prst="rect">
            <a:avLst/>
          </a:prstGeom>
          <a:noFill/>
        </p:spPr>
        <p:txBody>
          <a:bodyPr wrap="square">
            <a:spAutoFit/>
          </a:bodyPr>
          <a:lstStyle/>
          <a:p>
            <a:pPr algn="l"/>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55757B65-7CBC-3551-6936-3CFCCC2AF6CA}"/>
              </a:ext>
            </a:extLst>
          </p:cNvPr>
          <p:cNvSpPr txBox="1"/>
          <p:nvPr/>
        </p:nvSpPr>
        <p:spPr>
          <a:xfrm>
            <a:off x="384048" y="584775"/>
            <a:ext cx="6955536" cy="504625"/>
          </a:xfrm>
          <a:prstGeom prst="rect">
            <a:avLst/>
          </a:prstGeom>
          <a:noFill/>
        </p:spPr>
        <p:txBody>
          <a:bodyPr wrap="square">
            <a:spAutoFit/>
          </a:bodyPr>
          <a:lstStyle/>
          <a:p>
            <a:pPr marR="60325">
              <a:lnSpc>
                <a:spcPct val="150000"/>
              </a:lnSpc>
              <a:spcAft>
                <a:spcPts val="1570"/>
              </a:spcAft>
            </a:pPr>
            <a:r>
              <a:rPr lang="en-GB" sz="2000" b="1" dirty="0">
                <a:effectLst/>
                <a:latin typeface="Times New Roman" panose="02020603050405020304" pitchFamily="18" charset="0"/>
                <a:ea typeface="Calibri" panose="020F0502020204030204" pitchFamily="34" charset="0"/>
                <a:cs typeface="Times New Roman" panose="02020603050405020304" pitchFamily="18" charset="0"/>
              </a:rPr>
              <a:t>Phase 1:</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Designing The Onion Architecture Of The Application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8" name="Picture 4" descr="c# - Onion architecture: layer placement of business logic - Software  Engineering Stack Exchange">
            <a:extLst>
              <a:ext uri="{FF2B5EF4-FFF2-40B4-BE49-F238E27FC236}">
                <a16:creationId xmlns:a16="http://schemas.microsoft.com/office/drawing/2014/main" xmlns="" id="{C771611B-C2C9-4E1B-5B3E-3CA202B94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216" y="1243248"/>
            <a:ext cx="3803523" cy="358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26014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584775"/>
            <a:ext cx="8625840" cy="4438329"/>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2556256" y="0"/>
            <a:ext cx="8392160" cy="584775"/>
          </a:xfrm>
          <a:prstGeom prst="rect">
            <a:avLst/>
          </a:prstGeom>
          <a:noFill/>
        </p:spPr>
        <p:txBody>
          <a:bodyPr wrap="square">
            <a:spAutoFit/>
          </a:bodyPr>
          <a:lstStyle/>
          <a:p>
            <a:pPr algn="l"/>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55757B65-7CBC-3551-6936-3CFCCC2AF6CA}"/>
              </a:ext>
            </a:extLst>
          </p:cNvPr>
          <p:cNvSpPr txBox="1"/>
          <p:nvPr/>
        </p:nvSpPr>
        <p:spPr>
          <a:xfrm>
            <a:off x="384048" y="584775"/>
            <a:ext cx="6955536" cy="504625"/>
          </a:xfrm>
          <a:prstGeom prst="rect">
            <a:avLst/>
          </a:prstGeom>
          <a:noFill/>
        </p:spPr>
        <p:txBody>
          <a:bodyPr wrap="square">
            <a:spAutoFit/>
          </a:bodyPr>
          <a:lstStyle/>
          <a:p>
            <a:pPr marR="60325">
              <a:lnSpc>
                <a:spcPct val="150000"/>
              </a:lnSpc>
              <a:spcAft>
                <a:spcPts val="1570"/>
              </a:spcAft>
            </a:pPr>
            <a:r>
              <a:rPr lang="en-GB" sz="2000" b="1" dirty="0">
                <a:effectLst/>
                <a:latin typeface="Times New Roman" panose="02020603050405020304" pitchFamily="18" charset="0"/>
                <a:ea typeface="Calibri" panose="020F0502020204030204" pitchFamily="34" charset="0"/>
                <a:cs typeface="Times New Roman" panose="02020603050405020304" pitchFamily="18" charset="0"/>
              </a:rPr>
              <a:t>Phase 2:</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Data Collection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xmlns="" id="{BDAE2CC4-EF02-2FCC-2133-7AF503F626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524"/>
          <a:stretch/>
        </p:blipFill>
        <p:spPr bwMode="auto">
          <a:xfrm>
            <a:off x="755905" y="1169550"/>
            <a:ext cx="7724680" cy="3716927"/>
          </a:xfrm>
          <a:prstGeom prst="rect">
            <a:avLst/>
          </a:prstGeom>
          <a:noFill/>
          <a:ln>
            <a:noFill/>
          </a:ln>
        </p:spPr>
      </p:pic>
    </p:spTree>
    <p:extLst>
      <p:ext uri="{BB962C8B-B14F-4D97-AF65-F5344CB8AC3E}">
        <p14:creationId xmlns:p14="http://schemas.microsoft.com/office/powerpoint/2010/main" val="19541886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584775"/>
            <a:ext cx="8625840" cy="4438329"/>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2556256" y="0"/>
            <a:ext cx="8392160" cy="584775"/>
          </a:xfrm>
          <a:prstGeom prst="rect">
            <a:avLst/>
          </a:prstGeom>
          <a:noFill/>
        </p:spPr>
        <p:txBody>
          <a:bodyPr wrap="square">
            <a:spAutoFit/>
          </a:bodyPr>
          <a:lstStyle/>
          <a:p>
            <a:pPr algn="l"/>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55757B65-7CBC-3551-6936-3CFCCC2AF6CA}"/>
              </a:ext>
            </a:extLst>
          </p:cNvPr>
          <p:cNvSpPr txBox="1"/>
          <p:nvPr/>
        </p:nvSpPr>
        <p:spPr>
          <a:xfrm>
            <a:off x="384048" y="584775"/>
            <a:ext cx="6955536" cy="405367"/>
          </a:xfrm>
          <a:prstGeom prst="rect">
            <a:avLst/>
          </a:prstGeom>
          <a:noFill/>
        </p:spPr>
        <p:txBody>
          <a:bodyPr wrap="square">
            <a:spAutoFit/>
          </a:bodyPr>
          <a:lstStyle/>
          <a:p>
            <a:pPr algn="just">
              <a:lnSpc>
                <a:spcPct val="107000"/>
              </a:lnSpc>
              <a:spcAft>
                <a:spcPts val="1575"/>
              </a:spcAft>
            </a:pPr>
            <a:r>
              <a:rPr lang="en-GB" sz="2000" b="1" dirty="0">
                <a:effectLst/>
                <a:latin typeface="Times New Roman" panose="02020603050405020304" pitchFamily="18" charset="0"/>
                <a:ea typeface="Times New Roman" panose="02020603050405020304" pitchFamily="18" charset="0"/>
                <a:cs typeface="Times New Roman" panose="02020603050405020304" pitchFamily="18" charset="0"/>
              </a:rPr>
              <a:t>Phase </a:t>
            </a:r>
            <a:r>
              <a:rPr lang="en-GB" sz="2000" b="1" dirty="0">
                <a:effectLst/>
                <a:latin typeface="Times New Roman" panose="02020603050405020304" pitchFamily="18" charset="0"/>
                <a:ea typeface="Calibri" panose="020F0502020204030204" pitchFamily="34" charset="0"/>
                <a:cs typeface="Times New Roman" panose="02020603050405020304" pitchFamily="18" charset="0"/>
              </a:rPr>
              <a:t>3:</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Developing The Application Outlook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xmlns="" id="{474B47AF-1F09-025A-7D65-CB0EBCFFBAD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856"/>
          <a:stretch/>
        </p:blipFill>
        <p:spPr>
          <a:xfrm>
            <a:off x="760172" y="990142"/>
            <a:ext cx="7835188" cy="3905638"/>
          </a:xfrm>
          <a:prstGeom prst="rect">
            <a:avLst/>
          </a:prstGeom>
        </p:spPr>
      </p:pic>
    </p:spTree>
    <p:extLst>
      <p:ext uri="{BB962C8B-B14F-4D97-AF65-F5344CB8AC3E}">
        <p14:creationId xmlns:p14="http://schemas.microsoft.com/office/powerpoint/2010/main" val="164562151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584775"/>
            <a:ext cx="8625840" cy="4438329"/>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2556256" y="0"/>
            <a:ext cx="8392160" cy="584775"/>
          </a:xfrm>
          <a:prstGeom prst="rect">
            <a:avLst/>
          </a:prstGeom>
          <a:noFill/>
        </p:spPr>
        <p:txBody>
          <a:bodyPr wrap="square">
            <a:spAutoFit/>
          </a:bodyPr>
          <a:lstStyle/>
          <a:p>
            <a:pPr algn="l"/>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55757B65-7CBC-3551-6936-3CFCCC2AF6CA}"/>
              </a:ext>
            </a:extLst>
          </p:cNvPr>
          <p:cNvSpPr txBox="1"/>
          <p:nvPr/>
        </p:nvSpPr>
        <p:spPr>
          <a:xfrm>
            <a:off x="384048" y="584775"/>
            <a:ext cx="6955536" cy="405367"/>
          </a:xfrm>
          <a:prstGeom prst="rect">
            <a:avLst/>
          </a:prstGeom>
          <a:noFill/>
        </p:spPr>
        <p:txBody>
          <a:bodyPr wrap="square">
            <a:spAutoFit/>
          </a:bodyPr>
          <a:lstStyle/>
          <a:p>
            <a:pPr algn="just">
              <a:lnSpc>
                <a:spcPct val="107000"/>
              </a:lnSpc>
              <a:spcAft>
                <a:spcPts val="1570"/>
              </a:spcAft>
            </a:pPr>
            <a:r>
              <a:rPr lang="en-GB" sz="2000" b="1" dirty="0">
                <a:effectLst/>
                <a:latin typeface="Times New Roman" panose="02020603050405020304" pitchFamily="18" charset="0"/>
                <a:ea typeface="Calibri" panose="020F0502020204030204" pitchFamily="34" charset="0"/>
                <a:cs typeface="Times New Roman" panose="02020603050405020304" pitchFamily="18" charset="0"/>
              </a:rPr>
              <a:t>Phase 4:</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Implementation Using Infrastructure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xmlns="" id="{F648F92E-854E-615C-E82A-A4EA864290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8454"/>
          <a:stretch/>
        </p:blipFill>
        <p:spPr>
          <a:xfrm>
            <a:off x="879473" y="990142"/>
            <a:ext cx="7385053" cy="3911041"/>
          </a:xfrm>
          <a:prstGeom prst="rect">
            <a:avLst/>
          </a:prstGeom>
        </p:spPr>
      </p:pic>
    </p:spTree>
    <p:extLst>
      <p:ext uri="{BB962C8B-B14F-4D97-AF65-F5344CB8AC3E}">
        <p14:creationId xmlns:p14="http://schemas.microsoft.com/office/powerpoint/2010/main" val="140413816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E3ADAED-0E13-D495-8C7B-FDDA257E7B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7" name="TextBox 6">
            <a:extLst>
              <a:ext uri="{FF2B5EF4-FFF2-40B4-BE49-F238E27FC236}">
                <a16:creationId xmlns:a16="http://schemas.microsoft.com/office/drawing/2014/main" xmlns="" id="{BE66430F-F2ED-134B-C83A-1B9B5B7F7EF1}"/>
              </a:ext>
            </a:extLst>
          </p:cNvPr>
          <p:cNvSpPr txBox="1"/>
          <p:nvPr/>
        </p:nvSpPr>
        <p:spPr>
          <a:xfrm>
            <a:off x="592218" y="2198278"/>
            <a:ext cx="8437066" cy="1526059"/>
          </a:xfrm>
          <a:prstGeom prst="rect">
            <a:avLst/>
          </a:prstGeom>
          <a:noFill/>
        </p:spPr>
        <p:txBody>
          <a:bodyPr wrap="square">
            <a:spAutoFit/>
          </a:bodyPr>
          <a:lstStyle/>
          <a:p>
            <a:pPr algn="ctr">
              <a:lnSpc>
                <a:spcPct val="150000"/>
              </a:lnSpc>
            </a:pPr>
            <a:r>
              <a:rPr lang="en-US" sz="2400" b="1" dirty="0">
                <a:solidFill>
                  <a:srgbClr val="2602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BIOMETRIC MIRROR</a:t>
            </a:r>
          </a:p>
          <a:p>
            <a:pPr>
              <a:lnSpc>
                <a:spcPct val="150000"/>
              </a:lnSpc>
            </a:pPr>
            <a:r>
              <a:rPr lang="en-US" sz="2000" dirty="0">
                <a:solidFill>
                  <a:srgbClr val="2602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EXPLORING ATTITUDE TOWARDS FACIAL  AND OBJECT ANALYSIS</a:t>
            </a:r>
            <a:endParaRPr lang="en-IN" sz="2000" dirty="0">
              <a:solidFill>
                <a:srgbClr val="26026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l" rtl="0">
              <a:lnSpc>
                <a:spcPct val="150000"/>
              </a:lnSpc>
              <a:spcBef>
                <a:spcPts val="0"/>
              </a:spcBef>
              <a:spcAft>
                <a:spcPts val="0"/>
              </a:spcAft>
              <a:buNone/>
            </a:pPr>
            <a:endParaRPr lang="en-IN" sz="2000" dirty="0">
              <a:solidFill>
                <a:schemeClr val="dk1"/>
              </a:solidFill>
              <a:effectLst>
                <a:outerShdw blurRad="38100" dist="38100" dir="2700000" algn="tl">
                  <a:srgbClr val="000000">
                    <a:alpha val="43137"/>
                  </a:srgbClr>
                </a:outerShdw>
              </a:effectLst>
              <a:latin typeface="Poppins"/>
              <a:ea typeface="Poppins"/>
              <a:cs typeface="Poppins"/>
              <a:sym typeface="Poppins"/>
            </a:endParaRPr>
          </a:p>
        </p:txBody>
      </p:sp>
      <p:sp>
        <p:nvSpPr>
          <p:cNvPr id="8" name="Google Shape;628;p32">
            <a:extLst>
              <a:ext uri="{FF2B5EF4-FFF2-40B4-BE49-F238E27FC236}">
                <a16:creationId xmlns:a16="http://schemas.microsoft.com/office/drawing/2014/main" xmlns="" id="{94E2CEE6-7B50-5FA7-1D9A-7BECA6CEF938}"/>
              </a:ext>
            </a:extLst>
          </p:cNvPr>
          <p:cNvSpPr/>
          <p:nvPr/>
        </p:nvSpPr>
        <p:spPr>
          <a:xfrm>
            <a:off x="7557301" y="2168900"/>
            <a:ext cx="633131" cy="575459"/>
          </a:xfrm>
          <a:custGeom>
            <a:avLst/>
            <a:gdLst/>
            <a:ahLst/>
            <a:cxnLst/>
            <a:rect l="l" t="t" r="r" b="b"/>
            <a:pathLst>
              <a:path w="1068141" h="1033223" extrusionOk="0">
                <a:moveTo>
                  <a:pt x="943495" y="299403"/>
                </a:moveTo>
                <a:cubicBezTo>
                  <a:pt x="941729" y="313536"/>
                  <a:pt x="940669" y="323959"/>
                  <a:pt x="939256" y="334559"/>
                </a:cubicBezTo>
                <a:cubicBezTo>
                  <a:pt x="937312" y="349398"/>
                  <a:pt x="939962" y="361411"/>
                  <a:pt x="953035" y="372011"/>
                </a:cubicBezTo>
                <a:cubicBezTo>
                  <a:pt x="961162" y="378547"/>
                  <a:pt x="966108" y="390560"/>
                  <a:pt x="969465" y="400983"/>
                </a:cubicBezTo>
                <a:cubicBezTo>
                  <a:pt x="983068" y="442145"/>
                  <a:pt x="984834" y="485074"/>
                  <a:pt x="982891" y="528003"/>
                </a:cubicBezTo>
                <a:cubicBezTo>
                  <a:pt x="980948" y="572168"/>
                  <a:pt x="978298" y="615980"/>
                  <a:pt x="981831" y="660322"/>
                </a:cubicBezTo>
                <a:cubicBezTo>
                  <a:pt x="983774" y="686291"/>
                  <a:pt x="981478" y="712967"/>
                  <a:pt x="978121" y="738936"/>
                </a:cubicBezTo>
                <a:cubicBezTo>
                  <a:pt x="970171" y="799531"/>
                  <a:pt x="962928" y="860302"/>
                  <a:pt x="950739" y="920190"/>
                </a:cubicBezTo>
                <a:cubicBezTo>
                  <a:pt x="942259" y="961175"/>
                  <a:pt x="923710" y="998804"/>
                  <a:pt x="877954" y="1012407"/>
                </a:cubicBezTo>
                <a:cubicBezTo>
                  <a:pt x="869121" y="1015057"/>
                  <a:pt x="860111" y="1017884"/>
                  <a:pt x="850925" y="1018590"/>
                </a:cubicBezTo>
                <a:cubicBezTo>
                  <a:pt x="781321" y="1023537"/>
                  <a:pt x="711716" y="1029013"/>
                  <a:pt x="642112" y="1032016"/>
                </a:cubicBezTo>
                <a:cubicBezTo>
                  <a:pt x="596710" y="1033960"/>
                  <a:pt x="551131" y="1033253"/>
                  <a:pt x="505729" y="1032016"/>
                </a:cubicBezTo>
                <a:cubicBezTo>
                  <a:pt x="470220" y="1031133"/>
                  <a:pt x="434888" y="1027247"/>
                  <a:pt x="399556" y="1025480"/>
                </a:cubicBezTo>
                <a:cubicBezTo>
                  <a:pt x="377473" y="1024243"/>
                  <a:pt x="355391" y="1025127"/>
                  <a:pt x="333485" y="1023537"/>
                </a:cubicBezTo>
                <a:cubicBezTo>
                  <a:pt x="289496" y="1020180"/>
                  <a:pt x="245684" y="1015234"/>
                  <a:pt x="201695" y="1012230"/>
                </a:cubicBezTo>
                <a:cubicBezTo>
                  <a:pt x="161947" y="1009404"/>
                  <a:pt x="122198" y="1008344"/>
                  <a:pt x="82449" y="1006047"/>
                </a:cubicBezTo>
                <a:cubicBezTo>
                  <a:pt x="73969" y="1005517"/>
                  <a:pt x="64960" y="1004987"/>
                  <a:pt x="57363" y="1001984"/>
                </a:cubicBezTo>
                <a:cubicBezTo>
                  <a:pt x="35634" y="993151"/>
                  <a:pt x="17261" y="982551"/>
                  <a:pt x="14081" y="954639"/>
                </a:cubicBezTo>
                <a:cubicBezTo>
                  <a:pt x="9665" y="916657"/>
                  <a:pt x="-1288" y="879558"/>
                  <a:pt x="125" y="840693"/>
                </a:cubicBezTo>
                <a:cubicBezTo>
                  <a:pt x="1715" y="793877"/>
                  <a:pt x="1008" y="747062"/>
                  <a:pt x="3481" y="700424"/>
                </a:cubicBezTo>
                <a:cubicBezTo>
                  <a:pt x="5955" y="654315"/>
                  <a:pt x="11078" y="608383"/>
                  <a:pt x="15141" y="562275"/>
                </a:cubicBezTo>
                <a:cubicBezTo>
                  <a:pt x="15318" y="560155"/>
                  <a:pt x="15671" y="558035"/>
                  <a:pt x="15494" y="555915"/>
                </a:cubicBezTo>
                <a:cubicBezTo>
                  <a:pt x="12668" y="511573"/>
                  <a:pt x="19734" y="467938"/>
                  <a:pt x="26271" y="424303"/>
                </a:cubicBezTo>
                <a:cubicBezTo>
                  <a:pt x="26977" y="420063"/>
                  <a:pt x="27861" y="415823"/>
                  <a:pt x="27507" y="411583"/>
                </a:cubicBezTo>
                <a:cubicBezTo>
                  <a:pt x="25034" y="382434"/>
                  <a:pt x="43407" y="367241"/>
                  <a:pt x="65666" y="355758"/>
                </a:cubicBezTo>
                <a:cubicBezTo>
                  <a:pt x="87219" y="344628"/>
                  <a:pt x="110715" y="337915"/>
                  <a:pt x="135094" y="336502"/>
                </a:cubicBezTo>
                <a:cubicBezTo>
                  <a:pt x="167953" y="334559"/>
                  <a:pt x="199752" y="326962"/>
                  <a:pt x="231198" y="317599"/>
                </a:cubicBezTo>
                <a:cubicBezTo>
                  <a:pt x="237734" y="315656"/>
                  <a:pt x="245331" y="315656"/>
                  <a:pt x="252220" y="316363"/>
                </a:cubicBezTo>
                <a:cubicBezTo>
                  <a:pt x="284373" y="320073"/>
                  <a:pt x="315995" y="313889"/>
                  <a:pt x="347794" y="310886"/>
                </a:cubicBezTo>
                <a:cubicBezTo>
                  <a:pt x="361044" y="309650"/>
                  <a:pt x="374293" y="307883"/>
                  <a:pt x="389663" y="306116"/>
                </a:cubicBezTo>
                <a:cubicBezTo>
                  <a:pt x="391959" y="288627"/>
                  <a:pt x="393903" y="271314"/>
                  <a:pt x="396376" y="253825"/>
                </a:cubicBezTo>
                <a:cubicBezTo>
                  <a:pt x="397436" y="246758"/>
                  <a:pt x="397789" y="238985"/>
                  <a:pt x="401146" y="233332"/>
                </a:cubicBezTo>
                <a:cubicBezTo>
                  <a:pt x="404326" y="227855"/>
                  <a:pt x="410685" y="223262"/>
                  <a:pt x="416692" y="220612"/>
                </a:cubicBezTo>
                <a:cubicBezTo>
                  <a:pt x="423052" y="217962"/>
                  <a:pt x="430648" y="217432"/>
                  <a:pt x="437715" y="217432"/>
                </a:cubicBezTo>
                <a:cubicBezTo>
                  <a:pt x="468984" y="217079"/>
                  <a:pt x="500076" y="217432"/>
                  <a:pt x="531345" y="217432"/>
                </a:cubicBezTo>
                <a:cubicBezTo>
                  <a:pt x="545478" y="217432"/>
                  <a:pt x="559611" y="217432"/>
                  <a:pt x="573744" y="216549"/>
                </a:cubicBezTo>
                <a:cubicBezTo>
                  <a:pt x="607839" y="214429"/>
                  <a:pt x="621266" y="225736"/>
                  <a:pt x="621972" y="260008"/>
                </a:cubicBezTo>
                <a:cubicBezTo>
                  <a:pt x="622326" y="276967"/>
                  <a:pt x="620382" y="293927"/>
                  <a:pt x="619322" y="313889"/>
                </a:cubicBezTo>
                <a:cubicBezTo>
                  <a:pt x="626919" y="315126"/>
                  <a:pt x="634868" y="317599"/>
                  <a:pt x="642818" y="317776"/>
                </a:cubicBezTo>
                <a:cubicBezTo>
                  <a:pt x="683274" y="319366"/>
                  <a:pt x="723729" y="319896"/>
                  <a:pt x="764184" y="321662"/>
                </a:cubicBezTo>
                <a:cubicBezTo>
                  <a:pt x="777434" y="322192"/>
                  <a:pt x="790507" y="325019"/>
                  <a:pt x="805877" y="327139"/>
                </a:cubicBezTo>
                <a:cubicBezTo>
                  <a:pt x="808703" y="313536"/>
                  <a:pt x="811176" y="301346"/>
                  <a:pt x="814356" y="286860"/>
                </a:cubicBezTo>
                <a:cubicBezTo>
                  <a:pt x="800047" y="284210"/>
                  <a:pt x="787857" y="281207"/>
                  <a:pt x="775314" y="279794"/>
                </a:cubicBezTo>
                <a:cubicBezTo>
                  <a:pt x="746518" y="276791"/>
                  <a:pt x="736979" y="267251"/>
                  <a:pt x="739275" y="238278"/>
                </a:cubicBezTo>
                <a:cubicBezTo>
                  <a:pt x="742455" y="196410"/>
                  <a:pt x="748992" y="154541"/>
                  <a:pt x="763654" y="115146"/>
                </a:cubicBezTo>
                <a:cubicBezTo>
                  <a:pt x="775667" y="82640"/>
                  <a:pt x="792627" y="51901"/>
                  <a:pt x="806053" y="19925"/>
                </a:cubicBezTo>
                <a:cubicBezTo>
                  <a:pt x="814003" y="669"/>
                  <a:pt x="829196" y="-921"/>
                  <a:pt x="845979" y="316"/>
                </a:cubicBezTo>
                <a:cubicBezTo>
                  <a:pt x="862938" y="1553"/>
                  <a:pt x="879898" y="3673"/>
                  <a:pt x="896680" y="6323"/>
                </a:cubicBezTo>
                <a:cubicBezTo>
                  <a:pt x="919116" y="10032"/>
                  <a:pt x="941552" y="13566"/>
                  <a:pt x="963458" y="19219"/>
                </a:cubicBezTo>
                <a:cubicBezTo>
                  <a:pt x="991017" y="26462"/>
                  <a:pt x="1017517" y="38298"/>
                  <a:pt x="1043309" y="51371"/>
                </a:cubicBezTo>
                <a:cubicBezTo>
                  <a:pt x="1059739" y="59851"/>
                  <a:pt x="1069985" y="72747"/>
                  <a:pt x="1067865" y="92533"/>
                </a:cubicBezTo>
                <a:cubicBezTo>
                  <a:pt x="1066452" y="105253"/>
                  <a:pt x="1065745" y="118326"/>
                  <a:pt x="1062565" y="130515"/>
                </a:cubicBezTo>
                <a:cubicBezTo>
                  <a:pt x="1049492" y="179274"/>
                  <a:pt x="1035889" y="228032"/>
                  <a:pt x="1021756" y="276614"/>
                </a:cubicBezTo>
                <a:cubicBezTo>
                  <a:pt x="1012217" y="309120"/>
                  <a:pt x="1001087" y="314949"/>
                  <a:pt x="968051" y="306646"/>
                </a:cubicBezTo>
                <a:cubicBezTo>
                  <a:pt x="960808" y="304703"/>
                  <a:pt x="953565" y="302406"/>
                  <a:pt x="943495" y="299403"/>
                </a:cubicBezTo>
                <a:close/>
                <a:moveTo>
                  <a:pt x="45350" y="469704"/>
                </a:moveTo>
                <a:cubicBezTo>
                  <a:pt x="42170" y="541429"/>
                  <a:pt x="38637" y="612447"/>
                  <a:pt x="35987" y="683464"/>
                </a:cubicBezTo>
                <a:cubicBezTo>
                  <a:pt x="34221" y="732399"/>
                  <a:pt x="32984" y="781334"/>
                  <a:pt x="32984" y="830093"/>
                </a:cubicBezTo>
                <a:cubicBezTo>
                  <a:pt x="32984" y="866308"/>
                  <a:pt x="34751" y="902347"/>
                  <a:pt x="36340" y="938563"/>
                </a:cubicBezTo>
                <a:cubicBezTo>
                  <a:pt x="37577" y="965062"/>
                  <a:pt x="45174" y="973188"/>
                  <a:pt x="71673" y="977605"/>
                </a:cubicBezTo>
                <a:cubicBezTo>
                  <a:pt x="77326" y="978488"/>
                  <a:pt x="82979" y="978665"/>
                  <a:pt x="88809" y="978488"/>
                </a:cubicBezTo>
                <a:cubicBezTo>
                  <a:pt x="115131" y="978311"/>
                  <a:pt x="141454" y="976368"/>
                  <a:pt x="167776" y="977782"/>
                </a:cubicBezTo>
                <a:cubicBezTo>
                  <a:pt x="211235" y="980255"/>
                  <a:pt x="254340" y="985025"/>
                  <a:pt x="297799" y="988381"/>
                </a:cubicBezTo>
                <a:cubicBezTo>
                  <a:pt x="325535" y="990501"/>
                  <a:pt x="353271" y="992091"/>
                  <a:pt x="381006" y="993681"/>
                </a:cubicBezTo>
                <a:cubicBezTo>
                  <a:pt x="407152" y="995271"/>
                  <a:pt x="433475" y="996861"/>
                  <a:pt x="459621" y="998274"/>
                </a:cubicBezTo>
                <a:cubicBezTo>
                  <a:pt x="486650" y="999688"/>
                  <a:pt x="513679" y="1001807"/>
                  <a:pt x="540708" y="1001807"/>
                </a:cubicBezTo>
                <a:cubicBezTo>
                  <a:pt x="580634" y="1001984"/>
                  <a:pt x="620382" y="999334"/>
                  <a:pt x="660308" y="1000041"/>
                </a:cubicBezTo>
                <a:cubicBezTo>
                  <a:pt x="726909" y="1001277"/>
                  <a:pt x="792450" y="991208"/>
                  <a:pt x="858522" y="986085"/>
                </a:cubicBezTo>
                <a:cubicBezTo>
                  <a:pt x="870711" y="985201"/>
                  <a:pt x="882547" y="980961"/>
                  <a:pt x="889967" y="970185"/>
                </a:cubicBezTo>
                <a:cubicBezTo>
                  <a:pt x="903040" y="951636"/>
                  <a:pt x="915053" y="932556"/>
                  <a:pt x="918056" y="909237"/>
                </a:cubicBezTo>
                <a:cubicBezTo>
                  <a:pt x="919823" y="895988"/>
                  <a:pt x="922296" y="882738"/>
                  <a:pt x="923886" y="869488"/>
                </a:cubicBezTo>
                <a:cubicBezTo>
                  <a:pt x="929539" y="825146"/>
                  <a:pt x="934839" y="780628"/>
                  <a:pt x="940316" y="736286"/>
                </a:cubicBezTo>
                <a:cubicBezTo>
                  <a:pt x="942259" y="720033"/>
                  <a:pt x="945085" y="703957"/>
                  <a:pt x="946145" y="687704"/>
                </a:cubicBezTo>
                <a:cubicBezTo>
                  <a:pt x="949679" y="638062"/>
                  <a:pt x="945085" y="588421"/>
                  <a:pt x="951445" y="538602"/>
                </a:cubicBezTo>
                <a:cubicBezTo>
                  <a:pt x="955862" y="503800"/>
                  <a:pt x="950385" y="467584"/>
                  <a:pt x="948795" y="432076"/>
                </a:cubicBezTo>
                <a:cubicBezTo>
                  <a:pt x="947559" y="402927"/>
                  <a:pt x="939609" y="393740"/>
                  <a:pt x="910283" y="387027"/>
                </a:cubicBezTo>
                <a:cubicBezTo>
                  <a:pt x="892264" y="382787"/>
                  <a:pt x="874068" y="379431"/>
                  <a:pt x="855872" y="375544"/>
                </a:cubicBezTo>
                <a:cubicBezTo>
                  <a:pt x="807113" y="365298"/>
                  <a:pt x="758001" y="356641"/>
                  <a:pt x="707830" y="356641"/>
                </a:cubicBezTo>
                <a:cubicBezTo>
                  <a:pt x="673734" y="356641"/>
                  <a:pt x="639638" y="356995"/>
                  <a:pt x="605543" y="355758"/>
                </a:cubicBezTo>
                <a:cubicBezTo>
                  <a:pt x="567207" y="354345"/>
                  <a:pt x="528872" y="351165"/>
                  <a:pt x="490360" y="349222"/>
                </a:cubicBezTo>
                <a:cubicBezTo>
                  <a:pt x="471987" y="348338"/>
                  <a:pt x="453437" y="347985"/>
                  <a:pt x="434888" y="348515"/>
                </a:cubicBezTo>
                <a:cubicBezTo>
                  <a:pt x="409272" y="349222"/>
                  <a:pt x="383833" y="351518"/>
                  <a:pt x="358217" y="352225"/>
                </a:cubicBezTo>
                <a:cubicBezTo>
                  <a:pt x="315642" y="353461"/>
                  <a:pt x="272890" y="354168"/>
                  <a:pt x="230314" y="355405"/>
                </a:cubicBezTo>
                <a:cubicBezTo>
                  <a:pt x="224131" y="355581"/>
                  <a:pt x="218125" y="357878"/>
                  <a:pt x="211588" y="359468"/>
                </a:cubicBezTo>
                <a:cubicBezTo>
                  <a:pt x="210705" y="367948"/>
                  <a:pt x="210175" y="375014"/>
                  <a:pt x="209115" y="381904"/>
                </a:cubicBezTo>
                <a:cubicBezTo>
                  <a:pt x="206995" y="396037"/>
                  <a:pt x="204875" y="410170"/>
                  <a:pt x="202225" y="424126"/>
                </a:cubicBezTo>
                <a:cubicBezTo>
                  <a:pt x="200635" y="432782"/>
                  <a:pt x="196572" y="439495"/>
                  <a:pt x="186856" y="442499"/>
                </a:cubicBezTo>
                <a:cubicBezTo>
                  <a:pt x="154173" y="452568"/>
                  <a:pt x="121314" y="461578"/>
                  <a:pt x="87042" y="464758"/>
                </a:cubicBezTo>
                <a:cubicBezTo>
                  <a:pt x="73793" y="466171"/>
                  <a:pt x="60543" y="467938"/>
                  <a:pt x="45350" y="469704"/>
                </a:cubicBezTo>
                <a:close/>
                <a:moveTo>
                  <a:pt x="770191" y="252765"/>
                </a:moveTo>
                <a:cubicBezTo>
                  <a:pt x="782027" y="254355"/>
                  <a:pt x="793687" y="254178"/>
                  <a:pt x="804110" y="257888"/>
                </a:cubicBezTo>
                <a:cubicBezTo>
                  <a:pt x="825309" y="265131"/>
                  <a:pt x="842799" y="258771"/>
                  <a:pt x="860288" y="247641"/>
                </a:cubicBezTo>
                <a:cubicBezTo>
                  <a:pt x="884137" y="232272"/>
                  <a:pt x="908163" y="217256"/>
                  <a:pt x="932719" y="202946"/>
                </a:cubicBezTo>
                <a:cubicBezTo>
                  <a:pt x="952152" y="191640"/>
                  <a:pt x="972291" y="181747"/>
                  <a:pt x="993137" y="170617"/>
                </a:cubicBezTo>
                <a:cubicBezTo>
                  <a:pt x="989251" y="165141"/>
                  <a:pt x="986424" y="161254"/>
                  <a:pt x="983421" y="157368"/>
                </a:cubicBezTo>
                <a:cubicBezTo>
                  <a:pt x="965225" y="132812"/>
                  <a:pt x="966461" y="127159"/>
                  <a:pt x="993314" y="111966"/>
                </a:cubicBezTo>
                <a:cubicBezTo>
                  <a:pt x="999497" y="108433"/>
                  <a:pt x="1005327" y="104546"/>
                  <a:pt x="1011510" y="100836"/>
                </a:cubicBezTo>
                <a:cubicBezTo>
                  <a:pt x="1020166" y="95713"/>
                  <a:pt x="1029000" y="90590"/>
                  <a:pt x="1041896" y="82993"/>
                </a:cubicBezTo>
                <a:cubicBezTo>
                  <a:pt x="1024760" y="75927"/>
                  <a:pt x="1012747" y="70980"/>
                  <a:pt x="1000204" y="65857"/>
                </a:cubicBezTo>
                <a:cubicBezTo>
                  <a:pt x="976355" y="84230"/>
                  <a:pt x="947382" y="92003"/>
                  <a:pt x="925123" y="112142"/>
                </a:cubicBezTo>
                <a:cubicBezTo>
                  <a:pt x="927596" y="117089"/>
                  <a:pt x="929716" y="120622"/>
                  <a:pt x="931306" y="124509"/>
                </a:cubicBezTo>
                <a:cubicBezTo>
                  <a:pt x="938019" y="142175"/>
                  <a:pt x="935546" y="148005"/>
                  <a:pt x="917880" y="156131"/>
                </a:cubicBezTo>
                <a:cubicBezTo>
                  <a:pt x="914700" y="157544"/>
                  <a:pt x="911343" y="158781"/>
                  <a:pt x="907987" y="160194"/>
                </a:cubicBezTo>
                <a:cubicBezTo>
                  <a:pt x="864705" y="178214"/>
                  <a:pt x="821776" y="196410"/>
                  <a:pt x="782381" y="222379"/>
                </a:cubicBezTo>
                <a:cubicBezTo>
                  <a:pt x="771428" y="229975"/>
                  <a:pt x="765598" y="237042"/>
                  <a:pt x="770191" y="252765"/>
                </a:cubicBezTo>
                <a:close/>
                <a:moveTo>
                  <a:pt x="775667" y="196233"/>
                </a:moveTo>
                <a:cubicBezTo>
                  <a:pt x="800047" y="182454"/>
                  <a:pt x="821069" y="171147"/>
                  <a:pt x="841562" y="158781"/>
                </a:cubicBezTo>
                <a:cubicBezTo>
                  <a:pt x="862055" y="146415"/>
                  <a:pt x="887671" y="145355"/>
                  <a:pt x="906573" y="130339"/>
                </a:cubicBezTo>
                <a:cubicBezTo>
                  <a:pt x="896504" y="97833"/>
                  <a:pt x="897740" y="94653"/>
                  <a:pt x="924946" y="76280"/>
                </a:cubicBezTo>
                <a:cubicBezTo>
                  <a:pt x="934839" y="69567"/>
                  <a:pt x="944379" y="62147"/>
                  <a:pt x="956215" y="53491"/>
                </a:cubicBezTo>
                <a:cubicBezTo>
                  <a:pt x="916113" y="34588"/>
                  <a:pt x="873184" y="36708"/>
                  <a:pt x="831492" y="23635"/>
                </a:cubicBezTo>
                <a:cubicBezTo>
                  <a:pt x="803757" y="77694"/>
                  <a:pt x="785384" y="133342"/>
                  <a:pt x="775667" y="196233"/>
                </a:cubicBezTo>
                <a:close/>
                <a:moveTo>
                  <a:pt x="588937" y="252588"/>
                </a:moveTo>
                <a:cubicBezTo>
                  <a:pt x="581340" y="252235"/>
                  <a:pt x="574450" y="251705"/>
                  <a:pt x="567737" y="251705"/>
                </a:cubicBezTo>
                <a:cubicBezTo>
                  <a:pt x="548658" y="251881"/>
                  <a:pt x="529402" y="254531"/>
                  <a:pt x="510676" y="252235"/>
                </a:cubicBezTo>
                <a:cubicBezTo>
                  <a:pt x="490006" y="249761"/>
                  <a:pt x="469690" y="249761"/>
                  <a:pt x="449198" y="252235"/>
                </a:cubicBezTo>
                <a:cubicBezTo>
                  <a:pt x="422698" y="255591"/>
                  <a:pt x="421462" y="256298"/>
                  <a:pt x="417752" y="282267"/>
                </a:cubicBezTo>
                <a:cubicBezTo>
                  <a:pt x="417045" y="287744"/>
                  <a:pt x="416869" y="293220"/>
                  <a:pt x="416339" y="298697"/>
                </a:cubicBezTo>
                <a:cubicBezTo>
                  <a:pt x="475697" y="303466"/>
                  <a:pt x="533818" y="308236"/>
                  <a:pt x="592117" y="313006"/>
                </a:cubicBezTo>
                <a:cubicBezTo>
                  <a:pt x="590880" y="292867"/>
                  <a:pt x="589997" y="274671"/>
                  <a:pt x="588937" y="252588"/>
                </a:cubicBezTo>
                <a:close/>
                <a:moveTo>
                  <a:pt x="179083" y="366358"/>
                </a:moveTo>
                <a:cubicBezTo>
                  <a:pt x="132091" y="365474"/>
                  <a:pt x="130148" y="366004"/>
                  <a:pt x="74853" y="387204"/>
                </a:cubicBezTo>
                <a:cubicBezTo>
                  <a:pt x="49237" y="397097"/>
                  <a:pt x="43584" y="409110"/>
                  <a:pt x="51887" y="437022"/>
                </a:cubicBezTo>
                <a:cubicBezTo>
                  <a:pt x="85099" y="430662"/>
                  <a:pt x="118488" y="424656"/>
                  <a:pt x="151877" y="418119"/>
                </a:cubicBezTo>
                <a:cubicBezTo>
                  <a:pt x="174843" y="413526"/>
                  <a:pt x="176786" y="411230"/>
                  <a:pt x="179083" y="388617"/>
                </a:cubicBezTo>
                <a:cubicBezTo>
                  <a:pt x="179613" y="381551"/>
                  <a:pt x="179083" y="374484"/>
                  <a:pt x="179083" y="366358"/>
                </a:cubicBezTo>
                <a:close/>
                <a:moveTo>
                  <a:pt x="888731" y="262481"/>
                </a:moveTo>
                <a:cubicBezTo>
                  <a:pt x="888731" y="264424"/>
                  <a:pt x="888731" y="266368"/>
                  <a:pt x="888731" y="268311"/>
                </a:cubicBezTo>
                <a:cubicBezTo>
                  <a:pt x="923179" y="272551"/>
                  <a:pt x="957628" y="278381"/>
                  <a:pt x="993491" y="277497"/>
                </a:cubicBezTo>
                <a:cubicBezTo>
                  <a:pt x="998260" y="261774"/>
                  <a:pt x="1003030" y="247641"/>
                  <a:pt x="1006740" y="233332"/>
                </a:cubicBezTo>
                <a:cubicBezTo>
                  <a:pt x="1010450" y="219199"/>
                  <a:pt x="1013100" y="204713"/>
                  <a:pt x="1016987" y="186517"/>
                </a:cubicBezTo>
                <a:cubicBezTo>
                  <a:pt x="971938" y="213193"/>
                  <a:pt x="930246" y="237748"/>
                  <a:pt x="888731" y="262481"/>
                </a:cubicBezTo>
                <a:close/>
                <a:moveTo>
                  <a:pt x="840679" y="294810"/>
                </a:moveTo>
                <a:cubicBezTo>
                  <a:pt x="838382" y="305586"/>
                  <a:pt x="835909" y="317776"/>
                  <a:pt x="832906" y="332262"/>
                </a:cubicBezTo>
                <a:cubicBezTo>
                  <a:pt x="858875" y="338092"/>
                  <a:pt x="883254" y="343568"/>
                  <a:pt x="910813" y="349752"/>
                </a:cubicBezTo>
                <a:cubicBezTo>
                  <a:pt x="913110" y="330319"/>
                  <a:pt x="915230" y="313889"/>
                  <a:pt x="917526" y="294810"/>
                </a:cubicBezTo>
                <a:cubicBezTo>
                  <a:pt x="891380" y="294810"/>
                  <a:pt x="867001" y="294810"/>
                  <a:pt x="840679" y="294810"/>
                </a:cubicBezTo>
                <a:close/>
                <a:moveTo>
                  <a:pt x="1021580" y="167614"/>
                </a:moveTo>
                <a:cubicBezTo>
                  <a:pt x="1023700" y="150478"/>
                  <a:pt x="1033239" y="138112"/>
                  <a:pt x="1029353" y="120092"/>
                </a:cubicBezTo>
                <a:cubicBezTo>
                  <a:pt x="1017340" y="128572"/>
                  <a:pt x="1007447" y="135638"/>
                  <a:pt x="997730" y="142705"/>
                </a:cubicBezTo>
                <a:cubicBezTo>
                  <a:pt x="999674" y="146768"/>
                  <a:pt x="1000204" y="149065"/>
                  <a:pt x="1001617" y="150301"/>
                </a:cubicBezTo>
                <a:cubicBezTo>
                  <a:pt x="1007447" y="155601"/>
                  <a:pt x="1013277" y="160548"/>
                  <a:pt x="1021580" y="167614"/>
                </a:cubicBezTo>
                <a:close/>
                <a:moveTo>
                  <a:pt x="687160" y="623223"/>
                </a:moveTo>
                <a:cubicBezTo>
                  <a:pt x="687337" y="660675"/>
                  <a:pt x="678504" y="696184"/>
                  <a:pt x="661368" y="728513"/>
                </a:cubicBezTo>
                <a:cubicBezTo>
                  <a:pt x="640698" y="767378"/>
                  <a:pt x="615259" y="802710"/>
                  <a:pt x="575334" y="826206"/>
                </a:cubicBezTo>
                <a:cubicBezTo>
                  <a:pt x="553781" y="838926"/>
                  <a:pt x="532052" y="849879"/>
                  <a:pt x="508909" y="859242"/>
                </a:cubicBezTo>
                <a:cubicBezTo>
                  <a:pt x="481350" y="870195"/>
                  <a:pt x="453437" y="870725"/>
                  <a:pt x="424995" y="867898"/>
                </a:cubicBezTo>
                <a:cubicBezTo>
                  <a:pt x="368993" y="862245"/>
                  <a:pt x="323415" y="835746"/>
                  <a:pt x="288966" y="792111"/>
                </a:cubicBezTo>
                <a:cubicBezTo>
                  <a:pt x="276423" y="776211"/>
                  <a:pt x="266530" y="756955"/>
                  <a:pt x="260170" y="737699"/>
                </a:cubicBezTo>
                <a:cubicBezTo>
                  <a:pt x="251690" y="712260"/>
                  <a:pt x="244447" y="685584"/>
                  <a:pt x="242857" y="658908"/>
                </a:cubicBezTo>
                <a:cubicBezTo>
                  <a:pt x="240384" y="618276"/>
                  <a:pt x="256814" y="581354"/>
                  <a:pt x="275893" y="546022"/>
                </a:cubicBezTo>
                <a:cubicBezTo>
                  <a:pt x="293206" y="513870"/>
                  <a:pt x="315818" y="485427"/>
                  <a:pt x="341611" y="459635"/>
                </a:cubicBezTo>
                <a:cubicBezTo>
                  <a:pt x="363870" y="437375"/>
                  <a:pt x="390723" y="423773"/>
                  <a:pt x="422522" y="420593"/>
                </a:cubicBezTo>
                <a:cubicBezTo>
                  <a:pt x="460857" y="416883"/>
                  <a:pt x="498663" y="417766"/>
                  <a:pt x="537175" y="422713"/>
                </a:cubicBezTo>
                <a:cubicBezTo>
                  <a:pt x="565794" y="426422"/>
                  <a:pt x="589113" y="434372"/>
                  <a:pt x="609253" y="453982"/>
                </a:cubicBezTo>
                <a:cubicBezTo>
                  <a:pt x="611196" y="455925"/>
                  <a:pt x="613669" y="457515"/>
                  <a:pt x="616142" y="458928"/>
                </a:cubicBezTo>
                <a:cubicBezTo>
                  <a:pt x="641758" y="473944"/>
                  <a:pt x="659424" y="495674"/>
                  <a:pt x="669317" y="523586"/>
                </a:cubicBezTo>
                <a:cubicBezTo>
                  <a:pt x="680624" y="556092"/>
                  <a:pt x="691223" y="588597"/>
                  <a:pt x="687160" y="623223"/>
                </a:cubicBezTo>
                <a:close/>
                <a:moveTo>
                  <a:pt x="481880" y="445502"/>
                </a:moveTo>
                <a:cubicBezTo>
                  <a:pt x="481880" y="445855"/>
                  <a:pt x="481880" y="446209"/>
                  <a:pt x="481880" y="446385"/>
                </a:cubicBezTo>
                <a:cubicBezTo>
                  <a:pt x="471280" y="446385"/>
                  <a:pt x="460327" y="444972"/>
                  <a:pt x="449904" y="446562"/>
                </a:cubicBezTo>
                <a:cubicBezTo>
                  <a:pt x="419872" y="451332"/>
                  <a:pt x="389839" y="454865"/>
                  <a:pt x="365107" y="476948"/>
                </a:cubicBezTo>
                <a:cubicBezTo>
                  <a:pt x="327831" y="510160"/>
                  <a:pt x="303099" y="551499"/>
                  <a:pt x="284549" y="596370"/>
                </a:cubicBezTo>
                <a:cubicBezTo>
                  <a:pt x="276423" y="616156"/>
                  <a:pt x="273773" y="638946"/>
                  <a:pt x="272006" y="660675"/>
                </a:cubicBezTo>
                <a:cubicBezTo>
                  <a:pt x="269710" y="686821"/>
                  <a:pt x="281016" y="710670"/>
                  <a:pt x="288789" y="735226"/>
                </a:cubicBezTo>
                <a:cubicBezTo>
                  <a:pt x="302392" y="777978"/>
                  <a:pt x="333838" y="806950"/>
                  <a:pt x="371820" y="822320"/>
                </a:cubicBezTo>
                <a:cubicBezTo>
                  <a:pt x="419519" y="841576"/>
                  <a:pt x="470927" y="840339"/>
                  <a:pt x="519509" y="817550"/>
                </a:cubicBezTo>
                <a:cubicBezTo>
                  <a:pt x="524632" y="815077"/>
                  <a:pt x="529225" y="811367"/>
                  <a:pt x="534348" y="809247"/>
                </a:cubicBezTo>
                <a:cubicBezTo>
                  <a:pt x="571094" y="794761"/>
                  <a:pt x="595120" y="766318"/>
                  <a:pt x="616496" y="735049"/>
                </a:cubicBezTo>
                <a:cubicBezTo>
                  <a:pt x="622856" y="725686"/>
                  <a:pt x="627095" y="714910"/>
                  <a:pt x="632925" y="705017"/>
                </a:cubicBezTo>
                <a:cubicBezTo>
                  <a:pt x="653241" y="670038"/>
                  <a:pt x="660838" y="632056"/>
                  <a:pt x="658011" y="592307"/>
                </a:cubicBezTo>
                <a:cubicBezTo>
                  <a:pt x="656068" y="564395"/>
                  <a:pt x="650061" y="535952"/>
                  <a:pt x="630982" y="514930"/>
                </a:cubicBezTo>
                <a:cubicBezTo>
                  <a:pt x="614022" y="496204"/>
                  <a:pt x="592823" y="480834"/>
                  <a:pt x="572154" y="465818"/>
                </a:cubicBezTo>
                <a:cubicBezTo>
                  <a:pt x="561554" y="458221"/>
                  <a:pt x="548128" y="452568"/>
                  <a:pt x="535408" y="449918"/>
                </a:cubicBezTo>
                <a:cubicBezTo>
                  <a:pt x="517565" y="446738"/>
                  <a:pt x="499546" y="446915"/>
                  <a:pt x="481880" y="445502"/>
                </a:cubicBezTo>
                <a:close/>
                <a:moveTo>
                  <a:pt x="812766" y="866308"/>
                </a:moveTo>
                <a:cubicBezTo>
                  <a:pt x="839265" y="866662"/>
                  <a:pt x="859935" y="883091"/>
                  <a:pt x="859228" y="903231"/>
                </a:cubicBezTo>
                <a:cubicBezTo>
                  <a:pt x="858345" y="923723"/>
                  <a:pt x="834496" y="949516"/>
                  <a:pt x="816123" y="949692"/>
                </a:cubicBezTo>
                <a:cubicBezTo>
                  <a:pt x="792980" y="949869"/>
                  <a:pt x="776197" y="929200"/>
                  <a:pt x="776904" y="900757"/>
                </a:cubicBezTo>
                <a:cubicBezTo>
                  <a:pt x="777434" y="881501"/>
                  <a:pt x="793334" y="866132"/>
                  <a:pt x="812766" y="866308"/>
                </a:cubicBezTo>
                <a:close/>
                <a:moveTo>
                  <a:pt x="838559" y="904114"/>
                </a:moveTo>
                <a:cubicBezTo>
                  <a:pt x="832729" y="899521"/>
                  <a:pt x="827252" y="894044"/>
                  <a:pt x="820893" y="890158"/>
                </a:cubicBezTo>
                <a:cubicBezTo>
                  <a:pt x="811883" y="884858"/>
                  <a:pt x="804110" y="889804"/>
                  <a:pt x="798280" y="896164"/>
                </a:cubicBezTo>
                <a:cubicBezTo>
                  <a:pt x="791214" y="903761"/>
                  <a:pt x="796337" y="910650"/>
                  <a:pt x="802167" y="916480"/>
                </a:cubicBezTo>
                <a:cubicBezTo>
                  <a:pt x="813120" y="927433"/>
                  <a:pt x="825133" y="923723"/>
                  <a:pt x="838559" y="904114"/>
                </a:cubicBezTo>
                <a:close/>
                <a:moveTo>
                  <a:pt x="297446" y="638592"/>
                </a:moveTo>
                <a:cubicBezTo>
                  <a:pt x="294972" y="583121"/>
                  <a:pt x="321825" y="544079"/>
                  <a:pt x="366697" y="515283"/>
                </a:cubicBezTo>
                <a:cubicBezTo>
                  <a:pt x="380300" y="506450"/>
                  <a:pt x="394079" y="497264"/>
                  <a:pt x="408919" y="490727"/>
                </a:cubicBezTo>
                <a:cubicBezTo>
                  <a:pt x="446018" y="474298"/>
                  <a:pt x="484706" y="472531"/>
                  <a:pt x="523572" y="482777"/>
                </a:cubicBezTo>
                <a:cubicBezTo>
                  <a:pt x="533465" y="485427"/>
                  <a:pt x="542651" y="491434"/>
                  <a:pt x="552014" y="496204"/>
                </a:cubicBezTo>
                <a:cubicBezTo>
                  <a:pt x="557668" y="499207"/>
                  <a:pt x="562437" y="503977"/>
                  <a:pt x="568267" y="506273"/>
                </a:cubicBezTo>
                <a:cubicBezTo>
                  <a:pt x="596533" y="517226"/>
                  <a:pt x="612079" y="539839"/>
                  <a:pt x="622502" y="566161"/>
                </a:cubicBezTo>
                <a:cubicBezTo>
                  <a:pt x="632749" y="592131"/>
                  <a:pt x="636988" y="619513"/>
                  <a:pt x="636812" y="647779"/>
                </a:cubicBezTo>
                <a:cubicBezTo>
                  <a:pt x="636635" y="672335"/>
                  <a:pt x="622149" y="690707"/>
                  <a:pt x="610313" y="709787"/>
                </a:cubicBezTo>
                <a:cubicBezTo>
                  <a:pt x="572154" y="771441"/>
                  <a:pt x="515622" y="802180"/>
                  <a:pt x="443191" y="802887"/>
                </a:cubicBezTo>
                <a:cubicBezTo>
                  <a:pt x="432768" y="803064"/>
                  <a:pt x="421815" y="800767"/>
                  <a:pt x="411922" y="797057"/>
                </a:cubicBezTo>
                <a:cubicBezTo>
                  <a:pt x="336311" y="768262"/>
                  <a:pt x="294972" y="720386"/>
                  <a:pt x="297446" y="638592"/>
                </a:cubicBezTo>
                <a:close/>
                <a:moveTo>
                  <a:pt x="438775" y="776035"/>
                </a:moveTo>
                <a:cubicBezTo>
                  <a:pt x="453614" y="774621"/>
                  <a:pt x="468807" y="774268"/>
                  <a:pt x="483293" y="771441"/>
                </a:cubicBezTo>
                <a:cubicBezTo>
                  <a:pt x="512972" y="765788"/>
                  <a:pt x="541945" y="756249"/>
                  <a:pt x="562614" y="733283"/>
                </a:cubicBezTo>
                <a:cubicBezTo>
                  <a:pt x="574627" y="719856"/>
                  <a:pt x="581870" y="702014"/>
                  <a:pt x="591410" y="686114"/>
                </a:cubicBezTo>
                <a:cubicBezTo>
                  <a:pt x="608899" y="656965"/>
                  <a:pt x="611903" y="625696"/>
                  <a:pt x="604129" y="593367"/>
                </a:cubicBezTo>
                <a:cubicBezTo>
                  <a:pt x="598300" y="569165"/>
                  <a:pt x="586817" y="549202"/>
                  <a:pt x="564027" y="535776"/>
                </a:cubicBezTo>
                <a:cubicBezTo>
                  <a:pt x="545655" y="524999"/>
                  <a:pt x="522689" y="526236"/>
                  <a:pt x="506436" y="511043"/>
                </a:cubicBezTo>
                <a:cubicBezTo>
                  <a:pt x="504493" y="509276"/>
                  <a:pt x="499546" y="510690"/>
                  <a:pt x="496013" y="511043"/>
                </a:cubicBezTo>
                <a:cubicBezTo>
                  <a:pt x="441778" y="515106"/>
                  <a:pt x="392666" y="532419"/>
                  <a:pt x="352917" y="570225"/>
                </a:cubicBezTo>
                <a:cubicBezTo>
                  <a:pt x="342494" y="580118"/>
                  <a:pt x="333131" y="593367"/>
                  <a:pt x="328361" y="606793"/>
                </a:cubicBezTo>
                <a:cubicBezTo>
                  <a:pt x="310695" y="657318"/>
                  <a:pt x="325711" y="712437"/>
                  <a:pt x="367403" y="745649"/>
                </a:cubicBezTo>
                <a:cubicBezTo>
                  <a:pt x="387543" y="761725"/>
                  <a:pt x="409625" y="778331"/>
                  <a:pt x="438775" y="776035"/>
                </a:cubicBezTo>
                <a:close/>
              </a:path>
            </a:pathLst>
          </a:custGeom>
          <a:solidFill>
            <a:srgbClr val="26026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 name="Google Shape;638;p32">
            <a:extLst>
              <a:ext uri="{FF2B5EF4-FFF2-40B4-BE49-F238E27FC236}">
                <a16:creationId xmlns:a16="http://schemas.microsoft.com/office/drawing/2014/main" xmlns="" id="{F1574D2A-C457-6A34-F141-F34DAD1D9086}"/>
              </a:ext>
            </a:extLst>
          </p:cNvPr>
          <p:cNvSpPr/>
          <p:nvPr/>
        </p:nvSpPr>
        <p:spPr>
          <a:xfrm>
            <a:off x="807653" y="2198278"/>
            <a:ext cx="374104" cy="516701"/>
          </a:xfrm>
          <a:custGeom>
            <a:avLst/>
            <a:gdLst/>
            <a:ahLst/>
            <a:cxnLst/>
            <a:rect l="l" t="t" r="r" b="b"/>
            <a:pathLst>
              <a:path w="671752" h="1033402" extrusionOk="0">
                <a:moveTo>
                  <a:pt x="274644" y="1031877"/>
                </a:moveTo>
                <a:cubicBezTo>
                  <a:pt x="220711" y="1036687"/>
                  <a:pt x="169840" y="1029690"/>
                  <a:pt x="119697" y="1017009"/>
                </a:cubicBezTo>
                <a:cubicBezTo>
                  <a:pt x="79175" y="1006805"/>
                  <a:pt x="46669" y="986398"/>
                  <a:pt x="29032" y="949957"/>
                </a:cubicBezTo>
                <a:cubicBezTo>
                  <a:pt x="24513" y="940483"/>
                  <a:pt x="22618" y="929696"/>
                  <a:pt x="20723" y="919347"/>
                </a:cubicBezTo>
                <a:cubicBezTo>
                  <a:pt x="16204" y="895587"/>
                  <a:pt x="11103" y="871828"/>
                  <a:pt x="8771" y="847923"/>
                </a:cubicBezTo>
                <a:cubicBezTo>
                  <a:pt x="4981" y="809878"/>
                  <a:pt x="2211" y="771688"/>
                  <a:pt x="899" y="733498"/>
                </a:cubicBezTo>
                <a:cubicBezTo>
                  <a:pt x="-413" y="697057"/>
                  <a:pt x="-267" y="660470"/>
                  <a:pt x="1191" y="624029"/>
                </a:cubicBezTo>
                <a:cubicBezTo>
                  <a:pt x="3377" y="568784"/>
                  <a:pt x="7459" y="513686"/>
                  <a:pt x="10374" y="458441"/>
                </a:cubicBezTo>
                <a:cubicBezTo>
                  <a:pt x="12415" y="420251"/>
                  <a:pt x="13872" y="381915"/>
                  <a:pt x="15476" y="343725"/>
                </a:cubicBezTo>
                <a:cubicBezTo>
                  <a:pt x="17516" y="294165"/>
                  <a:pt x="23201" y="245188"/>
                  <a:pt x="32822" y="196357"/>
                </a:cubicBezTo>
                <a:cubicBezTo>
                  <a:pt x="36757" y="176096"/>
                  <a:pt x="39235" y="155689"/>
                  <a:pt x="41713" y="135282"/>
                </a:cubicBezTo>
                <a:cubicBezTo>
                  <a:pt x="45212" y="107587"/>
                  <a:pt x="52208" y="81058"/>
                  <a:pt x="65181" y="55841"/>
                </a:cubicBezTo>
                <a:cubicBezTo>
                  <a:pt x="82673" y="21878"/>
                  <a:pt x="111680" y="13"/>
                  <a:pt x="152640" y="1471"/>
                </a:cubicBezTo>
                <a:cubicBezTo>
                  <a:pt x="178003" y="2345"/>
                  <a:pt x="203511" y="-716"/>
                  <a:pt x="228728" y="159"/>
                </a:cubicBezTo>
                <a:cubicBezTo>
                  <a:pt x="260359" y="1325"/>
                  <a:pt x="291990" y="4678"/>
                  <a:pt x="323621" y="7010"/>
                </a:cubicBezTo>
                <a:cubicBezTo>
                  <a:pt x="357146" y="9488"/>
                  <a:pt x="390526" y="13423"/>
                  <a:pt x="424052" y="14152"/>
                </a:cubicBezTo>
                <a:cubicBezTo>
                  <a:pt x="483524" y="15610"/>
                  <a:pt x="540809" y="26251"/>
                  <a:pt x="592555" y="52634"/>
                </a:cubicBezTo>
                <a:cubicBezTo>
                  <a:pt x="624478" y="68960"/>
                  <a:pt x="648091" y="95343"/>
                  <a:pt x="661793" y="127994"/>
                </a:cubicBezTo>
                <a:cubicBezTo>
                  <a:pt x="672142" y="152337"/>
                  <a:pt x="673017" y="177845"/>
                  <a:pt x="670685" y="202917"/>
                </a:cubicBezTo>
                <a:cubicBezTo>
                  <a:pt x="665875" y="254954"/>
                  <a:pt x="659898" y="307138"/>
                  <a:pt x="652027" y="358884"/>
                </a:cubicBezTo>
                <a:cubicBezTo>
                  <a:pt x="642407" y="423020"/>
                  <a:pt x="630600" y="486719"/>
                  <a:pt x="619667" y="550710"/>
                </a:cubicBezTo>
                <a:cubicBezTo>
                  <a:pt x="615295" y="576801"/>
                  <a:pt x="610339" y="602747"/>
                  <a:pt x="606694" y="628985"/>
                </a:cubicBezTo>
                <a:cubicBezTo>
                  <a:pt x="602467" y="658721"/>
                  <a:pt x="600427" y="688748"/>
                  <a:pt x="595616" y="718338"/>
                </a:cubicBezTo>
                <a:cubicBezTo>
                  <a:pt x="587162" y="769939"/>
                  <a:pt x="579291" y="821831"/>
                  <a:pt x="562674" y="871974"/>
                </a:cubicBezTo>
                <a:cubicBezTo>
                  <a:pt x="556697" y="889903"/>
                  <a:pt x="551450" y="908123"/>
                  <a:pt x="547952" y="926635"/>
                </a:cubicBezTo>
                <a:cubicBezTo>
                  <a:pt x="542267" y="957391"/>
                  <a:pt x="520402" y="976924"/>
                  <a:pt x="494310" y="992229"/>
                </a:cubicBezTo>
                <a:cubicBezTo>
                  <a:pt x="463408" y="1010449"/>
                  <a:pt x="428134" y="1018758"/>
                  <a:pt x="392276" y="1025026"/>
                </a:cubicBezTo>
                <a:cubicBezTo>
                  <a:pt x="352919" y="1031877"/>
                  <a:pt x="312980" y="1033480"/>
                  <a:pt x="274644" y="1031877"/>
                </a:cubicBezTo>
                <a:close/>
                <a:moveTo>
                  <a:pt x="275373" y="1012344"/>
                </a:moveTo>
                <a:cubicBezTo>
                  <a:pt x="275373" y="1012199"/>
                  <a:pt x="275373" y="1012053"/>
                  <a:pt x="275373" y="1012053"/>
                </a:cubicBezTo>
                <a:cubicBezTo>
                  <a:pt x="284264" y="1012053"/>
                  <a:pt x="293156" y="1011761"/>
                  <a:pt x="302193" y="1012053"/>
                </a:cubicBezTo>
                <a:cubicBezTo>
                  <a:pt x="368953" y="1014531"/>
                  <a:pt x="431049" y="1000683"/>
                  <a:pt x="486876" y="965991"/>
                </a:cubicBezTo>
                <a:cubicBezTo>
                  <a:pt x="504077" y="955205"/>
                  <a:pt x="517195" y="941503"/>
                  <a:pt x="521714" y="921679"/>
                </a:cubicBezTo>
                <a:cubicBezTo>
                  <a:pt x="524921" y="907977"/>
                  <a:pt x="530023" y="894567"/>
                  <a:pt x="534250" y="881011"/>
                </a:cubicBezTo>
                <a:cubicBezTo>
                  <a:pt x="541829" y="857397"/>
                  <a:pt x="551158" y="834075"/>
                  <a:pt x="556406" y="810024"/>
                </a:cubicBezTo>
                <a:cubicBezTo>
                  <a:pt x="563111" y="779559"/>
                  <a:pt x="566901" y="748657"/>
                  <a:pt x="571274" y="717755"/>
                </a:cubicBezTo>
                <a:cubicBezTo>
                  <a:pt x="579145" y="661345"/>
                  <a:pt x="585850" y="604642"/>
                  <a:pt x="594450" y="548232"/>
                </a:cubicBezTo>
                <a:cubicBezTo>
                  <a:pt x="601593" y="501150"/>
                  <a:pt x="610630" y="454214"/>
                  <a:pt x="619230" y="407278"/>
                </a:cubicBezTo>
                <a:cubicBezTo>
                  <a:pt x="625061" y="375356"/>
                  <a:pt x="632057" y="343725"/>
                  <a:pt x="637742" y="311802"/>
                </a:cubicBezTo>
                <a:cubicBezTo>
                  <a:pt x="640949" y="293290"/>
                  <a:pt x="643135" y="274487"/>
                  <a:pt x="644739" y="255683"/>
                </a:cubicBezTo>
                <a:cubicBezTo>
                  <a:pt x="647654" y="221720"/>
                  <a:pt x="652319" y="188195"/>
                  <a:pt x="647800" y="153794"/>
                </a:cubicBezTo>
                <a:cubicBezTo>
                  <a:pt x="643573" y="121435"/>
                  <a:pt x="623166" y="98258"/>
                  <a:pt x="597657" y="81787"/>
                </a:cubicBezTo>
                <a:cubicBezTo>
                  <a:pt x="563257" y="59631"/>
                  <a:pt x="523026" y="47095"/>
                  <a:pt x="480026" y="44180"/>
                </a:cubicBezTo>
                <a:cubicBezTo>
                  <a:pt x="432506" y="40827"/>
                  <a:pt x="384987" y="36600"/>
                  <a:pt x="337614" y="32373"/>
                </a:cubicBezTo>
                <a:cubicBezTo>
                  <a:pt x="277997" y="26979"/>
                  <a:pt x="218525" y="21149"/>
                  <a:pt x="158616" y="24356"/>
                </a:cubicBezTo>
                <a:cubicBezTo>
                  <a:pt x="130338" y="25813"/>
                  <a:pt x="106870" y="37329"/>
                  <a:pt x="92731" y="60505"/>
                </a:cubicBezTo>
                <a:cubicBezTo>
                  <a:pt x="79320" y="82516"/>
                  <a:pt x="68825" y="105692"/>
                  <a:pt x="65181" y="131347"/>
                </a:cubicBezTo>
                <a:cubicBezTo>
                  <a:pt x="61974" y="154086"/>
                  <a:pt x="56435" y="176533"/>
                  <a:pt x="52062" y="198981"/>
                </a:cubicBezTo>
                <a:cubicBezTo>
                  <a:pt x="40839" y="255829"/>
                  <a:pt x="34425" y="313260"/>
                  <a:pt x="31218" y="370837"/>
                </a:cubicBezTo>
                <a:cubicBezTo>
                  <a:pt x="28303" y="421417"/>
                  <a:pt x="25825" y="471997"/>
                  <a:pt x="24076" y="522577"/>
                </a:cubicBezTo>
                <a:cubicBezTo>
                  <a:pt x="22181" y="574907"/>
                  <a:pt x="19994" y="627236"/>
                  <a:pt x="20432" y="679565"/>
                </a:cubicBezTo>
                <a:cubicBezTo>
                  <a:pt x="20869" y="728396"/>
                  <a:pt x="24659" y="777081"/>
                  <a:pt x="26554" y="825912"/>
                </a:cubicBezTo>
                <a:cubicBezTo>
                  <a:pt x="27428" y="849963"/>
                  <a:pt x="25096" y="874160"/>
                  <a:pt x="34862" y="897337"/>
                </a:cubicBezTo>
                <a:cubicBezTo>
                  <a:pt x="38361" y="905499"/>
                  <a:pt x="40110" y="914245"/>
                  <a:pt x="42005" y="922991"/>
                </a:cubicBezTo>
                <a:cubicBezTo>
                  <a:pt x="49147" y="955642"/>
                  <a:pt x="69117" y="979110"/>
                  <a:pt x="102934" y="990043"/>
                </a:cubicBezTo>
                <a:cubicBezTo>
                  <a:pt x="145060" y="1003744"/>
                  <a:pt x="188206" y="1013656"/>
                  <a:pt x="233539" y="1012490"/>
                </a:cubicBezTo>
                <a:cubicBezTo>
                  <a:pt x="247240" y="1012053"/>
                  <a:pt x="261234" y="1012344"/>
                  <a:pt x="275373" y="1012344"/>
                </a:cubicBezTo>
                <a:close/>
                <a:moveTo>
                  <a:pt x="35300" y="747054"/>
                </a:moveTo>
                <a:cubicBezTo>
                  <a:pt x="33696" y="698223"/>
                  <a:pt x="30781" y="649392"/>
                  <a:pt x="30781" y="600707"/>
                </a:cubicBezTo>
                <a:cubicBezTo>
                  <a:pt x="30781" y="566015"/>
                  <a:pt x="34571" y="531469"/>
                  <a:pt x="36466" y="496777"/>
                </a:cubicBezTo>
                <a:cubicBezTo>
                  <a:pt x="38069" y="465729"/>
                  <a:pt x="40110" y="434536"/>
                  <a:pt x="40839" y="403342"/>
                </a:cubicBezTo>
                <a:cubicBezTo>
                  <a:pt x="42005" y="346786"/>
                  <a:pt x="42879" y="290375"/>
                  <a:pt x="55269" y="234547"/>
                </a:cubicBezTo>
                <a:cubicBezTo>
                  <a:pt x="58185" y="221283"/>
                  <a:pt x="60371" y="207873"/>
                  <a:pt x="61829" y="194462"/>
                </a:cubicBezTo>
                <a:cubicBezTo>
                  <a:pt x="65473" y="161520"/>
                  <a:pt x="73052" y="129452"/>
                  <a:pt x="84131" y="97967"/>
                </a:cubicBezTo>
                <a:cubicBezTo>
                  <a:pt x="91419" y="77122"/>
                  <a:pt x="103954" y="61234"/>
                  <a:pt x="127714" y="54966"/>
                </a:cubicBezTo>
                <a:cubicBezTo>
                  <a:pt x="140978" y="51468"/>
                  <a:pt x="154243" y="47241"/>
                  <a:pt x="167945" y="45200"/>
                </a:cubicBezTo>
                <a:cubicBezTo>
                  <a:pt x="179897" y="43451"/>
                  <a:pt x="182230" y="46512"/>
                  <a:pt x="182813" y="57736"/>
                </a:cubicBezTo>
                <a:cubicBezTo>
                  <a:pt x="183104" y="64732"/>
                  <a:pt x="182958" y="71875"/>
                  <a:pt x="183979" y="78871"/>
                </a:cubicBezTo>
                <a:cubicBezTo>
                  <a:pt x="185874" y="92136"/>
                  <a:pt x="190247" y="96655"/>
                  <a:pt x="204532" y="97967"/>
                </a:cubicBezTo>
                <a:cubicBezTo>
                  <a:pt x="217796" y="99278"/>
                  <a:pt x="231206" y="98550"/>
                  <a:pt x="244617" y="99570"/>
                </a:cubicBezTo>
                <a:cubicBezTo>
                  <a:pt x="290387" y="102923"/>
                  <a:pt x="335865" y="101902"/>
                  <a:pt x="381635" y="97384"/>
                </a:cubicBezTo>
                <a:cubicBezTo>
                  <a:pt x="413703" y="94177"/>
                  <a:pt x="446354" y="94760"/>
                  <a:pt x="478714" y="93448"/>
                </a:cubicBezTo>
                <a:cubicBezTo>
                  <a:pt x="494019" y="92865"/>
                  <a:pt x="509178" y="92865"/>
                  <a:pt x="517924" y="77122"/>
                </a:cubicBezTo>
                <a:cubicBezTo>
                  <a:pt x="519965" y="73478"/>
                  <a:pt x="529294" y="70271"/>
                  <a:pt x="534396" y="71292"/>
                </a:cubicBezTo>
                <a:cubicBezTo>
                  <a:pt x="566464" y="77560"/>
                  <a:pt x="592410" y="90678"/>
                  <a:pt x="602176" y="123184"/>
                </a:cubicBezTo>
                <a:cubicBezTo>
                  <a:pt x="618501" y="177991"/>
                  <a:pt x="620688" y="233527"/>
                  <a:pt x="614711" y="289646"/>
                </a:cubicBezTo>
                <a:cubicBezTo>
                  <a:pt x="610922" y="326525"/>
                  <a:pt x="606111" y="363403"/>
                  <a:pt x="600864" y="400135"/>
                </a:cubicBezTo>
                <a:cubicBezTo>
                  <a:pt x="596491" y="430454"/>
                  <a:pt x="590515" y="460482"/>
                  <a:pt x="585996" y="490801"/>
                </a:cubicBezTo>
                <a:cubicBezTo>
                  <a:pt x="582060" y="516892"/>
                  <a:pt x="580311" y="543276"/>
                  <a:pt x="575647" y="569367"/>
                </a:cubicBezTo>
                <a:cubicBezTo>
                  <a:pt x="568650" y="608286"/>
                  <a:pt x="559613" y="646768"/>
                  <a:pt x="552179" y="685541"/>
                </a:cubicBezTo>
                <a:cubicBezTo>
                  <a:pt x="544016" y="727813"/>
                  <a:pt x="537165" y="770230"/>
                  <a:pt x="528565" y="812356"/>
                </a:cubicBezTo>
                <a:cubicBezTo>
                  <a:pt x="521277" y="847485"/>
                  <a:pt x="512531" y="882469"/>
                  <a:pt x="503785" y="917306"/>
                </a:cubicBezTo>
                <a:cubicBezTo>
                  <a:pt x="501307" y="926927"/>
                  <a:pt x="497371" y="936547"/>
                  <a:pt x="492853" y="945439"/>
                </a:cubicBezTo>
                <a:cubicBezTo>
                  <a:pt x="487459" y="955788"/>
                  <a:pt x="479734" y="963368"/>
                  <a:pt x="465741" y="965117"/>
                </a:cubicBezTo>
                <a:cubicBezTo>
                  <a:pt x="419679" y="970802"/>
                  <a:pt x="373909" y="977798"/>
                  <a:pt x="327848" y="983337"/>
                </a:cubicBezTo>
                <a:cubicBezTo>
                  <a:pt x="284993" y="988585"/>
                  <a:pt x="241993" y="991209"/>
                  <a:pt x="198555" y="987419"/>
                </a:cubicBezTo>
                <a:cubicBezTo>
                  <a:pt x="177128" y="985524"/>
                  <a:pt x="155409" y="986253"/>
                  <a:pt x="133836" y="986544"/>
                </a:cubicBezTo>
                <a:cubicBezTo>
                  <a:pt x="109785" y="986836"/>
                  <a:pt x="91127" y="975175"/>
                  <a:pt x="73490" y="962930"/>
                </a:cubicBezTo>
                <a:cubicBezTo>
                  <a:pt x="66202" y="957829"/>
                  <a:pt x="61100" y="947771"/>
                  <a:pt x="58913" y="939025"/>
                </a:cubicBezTo>
                <a:cubicBezTo>
                  <a:pt x="51771" y="909872"/>
                  <a:pt x="44920" y="880428"/>
                  <a:pt x="40984" y="850692"/>
                </a:cubicBezTo>
                <a:cubicBezTo>
                  <a:pt x="36466" y="816292"/>
                  <a:pt x="35154" y="781600"/>
                  <a:pt x="32384" y="747200"/>
                </a:cubicBezTo>
                <a:cubicBezTo>
                  <a:pt x="33113" y="747200"/>
                  <a:pt x="34279" y="747200"/>
                  <a:pt x="35300" y="747054"/>
                </a:cubicBezTo>
                <a:close/>
                <a:moveTo>
                  <a:pt x="171880" y="59922"/>
                </a:moveTo>
                <a:cubicBezTo>
                  <a:pt x="165904" y="60797"/>
                  <a:pt x="162406" y="61380"/>
                  <a:pt x="158762" y="61963"/>
                </a:cubicBezTo>
                <a:cubicBezTo>
                  <a:pt x="122321" y="67210"/>
                  <a:pt x="98561" y="85285"/>
                  <a:pt x="90690" y="119540"/>
                </a:cubicBezTo>
                <a:cubicBezTo>
                  <a:pt x="83985" y="149421"/>
                  <a:pt x="76551" y="179303"/>
                  <a:pt x="70866" y="209330"/>
                </a:cubicBezTo>
                <a:cubicBezTo>
                  <a:pt x="62266" y="254517"/>
                  <a:pt x="52062" y="299558"/>
                  <a:pt x="52791" y="345911"/>
                </a:cubicBezTo>
                <a:cubicBezTo>
                  <a:pt x="53229" y="371128"/>
                  <a:pt x="51479" y="396491"/>
                  <a:pt x="50751" y="421854"/>
                </a:cubicBezTo>
                <a:cubicBezTo>
                  <a:pt x="50022" y="448238"/>
                  <a:pt x="49584" y="474767"/>
                  <a:pt x="48418" y="501150"/>
                </a:cubicBezTo>
                <a:cubicBezTo>
                  <a:pt x="46815" y="536425"/>
                  <a:pt x="43025" y="571700"/>
                  <a:pt x="43025" y="606975"/>
                </a:cubicBezTo>
                <a:cubicBezTo>
                  <a:pt x="42879" y="657555"/>
                  <a:pt x="44483" y="708135"/>
                  <a:pt x="46523" y="758715"/>
                </a:cubicBezTo>
                <a:cubicBezTo>
                  <a:pt x="48127" y="796905"/>
                  <a:pt x="50167" y="835241"/>
                  <a:pt x="54540" y="873140"/>
                </a:cubicBezTo>
                <a:cubicBezTo>
                  <a:pt x="56727" y="891943"/>
                  <a:pt x="55998" y="911330"/>
                  <a:pt x="66930" y="929405"/>
                </a:cubicBezTo>
                <a:cubicBezTo>
                  <a:pt x="82090" y="954622"/>
                  <a:pt x="111680" y="971530"/>
                  <a:pt x="143311" y="969927"/>
                </a:cubicBezTo>
                <a:cubicBezTo>
                  <a:pt x="166050" y="968761"/>
                  <a:pt x="188935" y="969344"/>
                  <a:pt x="211820" y="969198"/>
                </a:cubicBezTo>
                <a:cubicBezTo>
                  <a:pt x="233976" y="969052"/>
                  <a:pt x="256132" y="970219"/>
                  <a:pt x="278142" y="968761"/>
                </a:cubicBezTo>
                <a:cubicBezTo>
                  <a:pt x="302193" y="967158"/>
                  <a:pt x="326099" y="963222"/>
                  <a:pt x="350004" y="960452"/>
                </a:cubicBezTo>
                <a:cubicBezTo>
                  <a:pt x="386591" y="956080"/>
                  <a:pt x="423323" y="951852"/>
                  <a:pt x="459910" y="947625"/>
                </a:cubicBezTo>
                <a:cubicBezTo>
                  <a:pt x="477693" y="945584"/>
                  <a:pt x="480026" y="943835"/>
                  <a:pt x="484690" y="928093"/>
                </a:cubicBezTo>
                <a:cubicBezTo>
                  <a:pt x="490229" y="909435"/>
                  <a:pt x="496934" y="890777"/>
                  <a:pt x="500870" y="871828"/>
                </a:cubicBezTo>
                <a:cubicBezTo>
                  <a:pt x="514572" y="806088"/>
                  <a:pt x="528128" y="740349"/>
                  <a:pt x="540226" y="674318"/>
                </a:cubicBezTo>
                <a:cubicBezTo>
                  <a:pt x="548097" y="630880"/>
                  <a:pt x="552762" y="586859"/>
                  <a:pt x="559904" y="543276"/>
                </a:cubicBezTo>
                <a:cubicBezTo>
                  <a:pt x="567192" y="499109"/>
                  <a:pt x="576376" y="455380"/>
                  <a:pt x="583372" y="411214"/>
                </a:cubicBezTo>
                <a:cubicBezTo>
                  <a:pt x="589203" y="374481"/>
                  <a:pt x="592410" y="337457"/>
                  <a:pt x="598240" y="300870"/>
                </a:cubicBezTo>
                <a:cubicBezTo>
                  <a:pt x="606840" y="246646"/>
                  <a:pt x="603488" y="193150"/>
                  <a:pt x="592555" y="139218"/>
                </a:cubicBezTo>
                <a:cubicBezTo>
                  <a:pt x="586725" y="110211"/>
                  <a:pt x="568796" y="95051"/>
                  <a:pt x="540080" y="87472"/>
                </a:cubicBezTo>
                <a:cubicBezTo>
                  <a:pt x="533375" y="85722"/>
                  <a:pt x="526816" y="85139"/>
                  <a:pt x="523172" y="91261"/>
                </a:cubicBezTo>
                <a:cubicBezTo>
                  <a:pt x="514280" y="106129"/>
                  <a:pt x="498246" y="106712"/>
                  <a:pt x="483378" y="107879"/>
                </a:cubicBezTo>
                <a:cubicBezTo>
                  <a:pt x="434547" y="111960"/>
                  <a:pt x="385570" y="112980"/>
                  <a:pt x="336885" y="118957"/>
                </a:cubicBezTo>
                <a:cubicBezTo>
                  <a:pt x="301902" y="123330"/>
                  <a:pt x="265752" y="120560"/>
                  <a:pt x="230186" y="119977"/>
                </a:cubicBezTo>
                <a:cubicBezTo>
                  <a:pt x="218962" y="119831"/>
                  <a:pt x="207447" y="117353"/>
                  <a:pt x="196660" y="114001"/>
                </a:cubicBezTo>
                <a:cubicBezTo>
                  <a:pt x="180626" y="109045"/>
                  <a:pt x="171880" y="98112"/>
                  <a:pt x="172026" y="81787"/>
                </a:cubicBezTo>
                <a:cubicBezTo>
                  <a:pt x="171880" y="75082"/>
                  <a:pt x="171880" y="68231"/>
                  <a:pt x="171880" y="59922"/>
                </a:cubicBezTo>
                <a:close/>
                <a:moveTo>
                  <a:pt x="228291" y="87909"/>
                </a:moveTo>
                <a:cubicBezTo>
                  <a:pt x="213860" y="87617"/>
                  <a:pt x="203220" y="78726"/>
                  <a:pt x="203220" y="66919"/>
                </a:cubicBezTo>
                <a:cubicBezTo>
                  <a:pt x="203220" y="55258"/>
                  <a:pt x="217359" y="44034"/>
                  <a:pt x="231935" y="44180"/>
                </a:cubicBezTo>
                <a:cubicBezTo>
                  <a:pt x="242430" y="44325"/>
                  <a:pt x="256278" y="57590"/>
                  <a:pt x="255986" y="67648"/>
                </a:cubicBezTo>
                <a:cubicBezTo>
                  <a:pt x="255695" y="80038"/>
                  <a:pt x="244471" y="88200"/>
                  <a:pt x="228291" y="87909"/>
                </a:cubicBezTo>
                <a:close/>
                <a:moveTo>
                  <a:pt x="218088" y="68231"/>
                </a:moveTo>
                <a:cubicBezTo>
                  <a:pt x="228000" y="74644"/>
                  <a:pt x="234267" y="73478"/>
                  <a:pt x="239806" y="65170"/>
                </a:cubicBezTo>
                <a:cubicBezTo>
                  <a:pt x="231644" y="56861"/>
                  <a:pt x="225667" y="59339"/>
                  <a:pt x="218088" y="68231"/>
                </a:cubicBezTo>
                <a:close/>
                <a:moveTo>
                  <a:pt x="146663" y="213266"/>
                </a:moveTo>
                <a:cubicBezTo>
                  <a:pt x="151619" y="211808"/>
                  <a:pt x="156429" y="211663"/>
                  <a:pt x="158470" y="209476"/>
                </a:cubicBezTo>
                <a:cubicBezTo>
                  <a:pt x="174067" y="193296"/>
                  <a:pt x="195640" y="194608"/>
                  <a:pt x="215318" y="194462"/>
                </a:cubicBezTo>
                <a:cubicBezTo>
                  <a:pt x="250156" y="194317"/>
                  <a:pt x="284993" y="197961"/>
                  <a:pt x="319977" y="197961"/>
                </a:cubicBezTo>
                <a:cubicBezTo>
                  <a:pt x="370411" y="197815"/>
                  <a:pt x="419388" y="207144"/>
                  <a:pt x="468364" y="215744"/>
                </a:cubicBezTo>
                <a:cubicBezTo>
                  <a:pt x="491832" y="219825"/>
                  <a:pt x="514717" y="227988"/>
                  <a:pt x="537457" y="235276"/>
                </a:cubicBezTo>
                <a:cubicBezTo>
                  <a:pt x="546640" y="238192"/>
                  <a:pt x="554511" y="244314"/>
                  <a:pt x="554802" y="254517"/>
                </a:cubicBezTo>
                <a:cubicBezTo>
                  <a:pt x="555677" y="282067"/>
                  <a:pt x="559030" y="310053"/>
                  <a:pt x="555677" y="337165"/>
                </a:cubicBezTo>
                <a:cubicBezTo>
                  <a:pt x="550721" y="377979"/>
                  <a:pt x="541829" y="418356"/>
                  <a:pt x="533084" y="458587"/>
                </a:cubicBezTo>
                <a:cubicBezTo>
                  <a:pt x="527836" y="482784"/>
                  <a:pt x="520985" y="506689"/>
                  <a:pt x="512385" y="530011"/>
                </a:cubicBezTo>
                <a:cubicBezTo>
                  <a:pt x="506700" y="545462"/>
                  <a:pt x="497226" y="559747"/>
                  <a:pt x="488188" y="573886"/>
                </a:cubicBezTo>
                <a:cubicBezTo>
                  <a:pt x="480317" y="586130"/>
                  <a:pt x="467781" y="592544"/>
                  <a:pt x="452039" y="594002"/>
                </a:cubicBezTo>
                <a:cubicBezTo>
                  <a:pt x="404520" y="598229"/>
                  <a:pt x="357292" y="603768"/>
                  <a:pt x="309336" y="600124"/>
                </a:cubicBezTo>
                <a:cubicBezTo>
                  <a:pt x="268668" y="596917"/>
                  <a:pt x="228583" y="591232"/>
                  <a:pt x="189809" y="579717"/>
                </a:cubicBezTo>
                <a:cubicBezTo>
                  <a:pt x="180772" y="577093"/>
                  <a:pt x="172172" y="573012"/>
                  <a:pt x="163863" y="568930"/>
                </a:cubicBezTo>
                <a:cubicBezTo>
                  <a:pt x="135585" y="555228"/>
                  <a:pt x="123487" y="532781"/>
                  <a:pt x="123049" y="503919"/>
                </a:cubicBezTo>
                <a:cubicBezTo>
                  <a:pt x="122175" y="451007"/>
                  <a:pt x="124361" y="398241"/>
                  <a:pt x="129609" y="345474"/>
                </a:cubicBezTo>
                <a:cubicBezTo>
                  <a:pt x="132816" y="313260"/>
                  <a:pt x="135439" y="281192"/>
                  <a:pt x="139084" y="248978"/>
                </a:cubicBezTo>
                <a:cubicBezTo>
                  <a:pt x="140250" y="237317"/>
                  <a:pt x="143894" y="225802"/>
                  <a:pt x="146663" y="213266"/>
                </a:cubicBezTo>
                <a:close/>
                <a:moveTo>
                  <a:pt x="539206" y="255100"/>
                </a:moveTo>
                <a:cubicBezTo>
                  <a:pt x="532209" y="253205"/>
                  <a:pt x="526233" y="251456"/>
                  <a:pt x="520111" y="249998"/>
                </a:cubicBezTo>
                <a:cubicBezTo>
                  <a:pt x="485565" y="242273"/>
                  <a:pt x="451164" y="234256"/>
                  <a:pt x="415744" y="229883"/>
                </a:cubicBezTo>
                <a:cubicBezTo>
                  <a:pt x="374930" y="224927"/>
                  <a:pt x="334262" y="218513"/>
                  <a:pt x="293010" y="217785"/>
                </a:cubicBezTo>
                <a:cubicBezTo>
                  <a:pt x="254966" y="217202"/>
                  <a:pt x="216922" y="213412"/>
                  <a:pt x="179169" y="221283"/>
                </a:cubicBezTo>
                <a:cubicBezTo>
                  <a:pt x="166487" y="223907"/>
                  <a:pt x="158907" y="228571"/>
                  <a:pt x="157450" y="240087"/>
                </a:cubicBezTo>
                <a:cubicBezTo>
                  <a:pt x="154389" y="265741"/>
                  <a:pt x="151036" y="291541"/>
                  <a:pt x="150016" y="317196"/>
                </a:cubicBezTo>
                <a:cubicBezTo>
                  <a:pt x="148121" y="363549"/>
                  <a:pt x="147246" y="410047"/>
                  <a:pt x="147101" y="456400"/>
                </a:cubicBezTo>
                <a:cubicBezTo>
                  <a:pt x="146955" y="478119"/>
                  <a:pt x="148995" y="499838"/>
                  <a:pt x="150745" y="521411"/>
                </a:cubicBezTo>
                <a:cubicBezTo>
                  <a:pt x="151911" y="535259"/>
                  <a:pt x="158762" y="546628"/>
                  <a:pt x="173192" y="551876"/>
                </a:cubicBezTo>
                <a:cubicBezTo>
                  <a:pt x="190247" y="558144"/>
                  <a:pt x="207447" y="565578"/>
                  <a:pt x="225376" y="568347"/>
                </a:cubicBezTo>
                <a:cubicBezTo>
                  <a:pt x="293885" y="578988"/>
                  <a:pt x="362831" y="583361"/>
                  <a:pt x="432506" y="576801"/>
                </a:cubicBezTo>
                <a:cubicBezTo>
                  <a:pt x="457141" y="574469"/>
                  <a:pt x="473612" y="563828"/>
                  <a:pt x="486002" y="544879"/>
                </a:cubicBezTo>
                <a:cubicBezTo>
                  <a:pt x="502182" y="520099"/>
                  <a:pt x="507721" y="492404"/>
                  <a:pt x="513551" y="464709"/>
                </a:cubicBezTo>
                <a:cubicBezTo>
                  <a:pt x="520402" y="431183"/>
                  <a:pt x="524775" y="397220"/>
                  <a:pt x="533667" y="364277"/>
                </a:cubicBezTo>
                <a:cubicBezTo>
                  <a:pt x="542996" y="328128"/>
                  <a:pt x="539060" y="292124"/>
                  <a:pt x="539206" y="255100"/>
                </a:cubicBezTo>
                <a:close/>
                <a:moveTo>
                  <a:pt x="150599" y="772271"/>
                </a:moveTo>
                <a:cubicBezTo>
                  <a:pt x="166050" y="775186"/>
                  <a:pt x="181938" y="776935"/>
                  <a:pt x="197681" y="778247"/>
                </a:cubicBezTo>
                <a:cubicBezTo>
                  <a:pt x="243159" y="782037"/>
                  <a:pt x="288783" y="784661"/>
                  <a:pt x="334407" y="781308"/>
                </a:cubicBezTo>
                <a:cubicBezTo>
                  <a:pt x="343882" y="780580"/>
                  <a:pt x="353502" y="781163"/>
                  <a:pt x="362831" y="782329"/>
                </a:cubicBezTo>
                <a:cubicBezTo>
                  <a:pt x="398106" y="786993"/>
                  <a:pt x="433235" y="792386"/>
                  <a:pt x="468364" y="797342"/>
                </a:cubicBezTo>
                <a:cubicBezTo>
                  <a:pt x="474049" y="798071"/>
                  <a:pt x="480609" y="799383"/>
                  <a:pt x="482795" y="792532"/>
                </a:cubicBezTo>
                <a:cubicBezTo>
                  <a:pt x="484836" y="786119"/>
                  <a:pt x="481775" y="780871"/>
                  <a:pt x="475361" y="777956"/>
                </a:cubicBezTo>
                <a:cubicBezTo>
                  <a:pt x="472008" y="776352"/>
                  <a:pt x="468364" y="775186"/>
                  <a:pt x="464575" y="774603"/>
                </a:cubicBezTo>
                <a:cubicBezTo>
                  <a:pt x="412683" y="766003"/>
                  <a:pt x="360499" y="759735"/>
                  <a:pt x="307878" y="756966"/>
                </a:cubicBezTo>
                <a:cubicBezTo>
                  <a:pt x="262837" y="754634"/>
                  <a:pt x="217796" y="753176"/>
                  <a:pt x="172755" y="751864"/>
                </a:cubicBezTo>
                <a:cubicBezTo>
                  <a:pt x="159053" y="751427"/>
                  <a:pt x="145351" y="752447"/>
                  <a:pt x="130192" y="752884"/>
                </a:cubicBezTo>
                <a:cubicBezTo>
                  <a:pt x="129317" y="770085"/>
                  <a:pt x="141562" y="770522"/>
                  <a:pt x="150599" y="772271"/>
                </a:cubicBezTo>
                <a:close/>
                <a:moveTo>
                  <a:pt x="158033" y="722566"/>
                </a:moveTo>
                <a:cubicBezTo>
                  <a:pt x="170714" y="723877"/>
                  <a:pt x="183396" y="724460"/>
                  <a:pt x="196077" y="724752"/>
                </a:cubicBezTo>
                <a:cubicBezTo>
                  <a:pt x="267793" y="726647"/>
                  <a:pt x="339801" y="723003"/>
                  <a:pt x="411371" y="731166"/>
                </a:cubicBezTo>
                <a:cubicBezTo>
                  <a:pt x="423323" y="732477"/>
                  <a:pt x="435276" y="734227"/>
                  <a:pt x="447374" y="734518"/>
                </a:cubicBezTo>
                <a:cubicBezTo>
                  <a:pt x="450727" y="734664"/>
                  <a:pt x="455391" y="731166"/>
                  <a:pt x="456995" y="728250"/>
                </a:cubicBezTo>
                <a:cubicBezTo>
                  <a:pt x="458015" y="726210"/>
                  <a:pt x="455683" y="720816"/>
                  <a:pt x="453205" y="719504"/>
                </a:cubicBezTo>
                <a:cubicBezTo>
                  <a:pt x="447229" y="716443"/>
                  <a:pt x="440523" y="713528"/>
                  <a:pt x="433964" y="712799"/>
                </a:cubicBezTo>
                <a:cubicBezTo>
                  <a:pt x="406852" y="710030"/>
                  <a:pt x="379594" y="706677"/>
                  <a:pt x="352336" y="705948"/>
                </a:cubicBezTo>
                <a:cubicBezTo>
                  <a:pt x="305400" y="704782"/>
                  <a:pt x="258464" y="705220"/>
                  <a:pt x="211528" y="705511"/>
                </a:cubicBezTo>
                <a:cubicBezTo>
                  <a:pt x="190101" y="705657"/>
                  <a:pt x="168528" y="706969"/>
                  <a:pt x="145206" y="707843"/>
                </a:cubicBezTo>
                <a:cubicBezTo>
                  <a:pt x="149141" y="720962"/>
                  <a:pt x="149141" y="721545"/>
                  <a:pt x="158033" y="722566"/>
                </a:cubicBezTo>
                <a:close/>
                <a:moveTo>
                  <a:pt x="122612" y="614263"/>
                </a:moveTo>
                <a:cubicBezTo>
                  <a:pt x="123341" y="599686"/>
                  <a:pt x="135439" y="592544"/>
                  <a:pt x="151619" y="598229"/>
                </a:cubicBezTo>
                <a:cubicBezTo>
                  <a:pt x="161385" y="601727"/>
                  <a:pt x="169402" y="603476"/>
                  <a:pt x="179897" y="600561"/>
                </a:cubicBezTo>
                <a:cubicBezTo>
                  <a:pt x="189081" y="597937"/>
                  <a:pt x="198993" y="601290"/>
                  <a:pt x="204532" y="609890"/>
                </a:cubicBezTo>
                <a:cubicBezTo>
                  <a:pt x="209779" y="618053"/>
                  <a:pt x="207155" y="625632"/>
                  <a:pt x="201325" y="632629"/>
                </a:cubicBezTo>
                <a:cubicBezTo>
                  <a:pt x="192870" y="642833"/>
                  <a:pt x="184853" y="653328"/>
                  <a:pt x="176253" y="663531"/>
                </a:cubicBezTo>
                <a:cubicBezTo>
                  <a:pt x="169257" y="671840"/>
                  <a:pt x="163718" y="673589"/>
                  <a:pt x="157304" y="668050"/>
                </a:cubicBezTo>
                <a:cubicBezTo>
                  <a:pt x="142436" y="655077"/>
                  <a:pt x="130338" y="640063"/>
                  <a:pt x="123487" y="621988"/>
                </a:cubicBezTo>
                <a:cubicBezTo>
                  <a:pt x="122466" y="619219"/>
                  <a:pt x="122904" y="616158"/>
                  <a:pt x="122612" y="614263"/>
                </a:cubicBezTo>
                <a:close/>
                <a:moveTo>
                  <a:pt x="176691" y="632921"/>
                </a:moveTo>
                <a:cubicBezTo>
                  <a:pt x="166196" y="632629"/>
                  <a:pt x="159053" y="628839"/>
                  <a:pt x="156138" y="618781"/>
                </a:cubicBezTo>
                <a:cubicBezTo>
                  <a:pt x="154535" y="613242"/>
                  <a:pt x="150745" y="609453"/>
                  <a:pt x="142145" y="612805"/>
                </a:cubicBezTo>
                <a:cubicBezTo>
                  <a:pt x="137917" y="629422"/>
                  <a:pt x="149433" y="639626"/>
                  <a:pt x="162114" y="652307"/>
                </a:cubicBezTo>
                <a:cubicBezTo>
                  <a:pt x="167653" y="644582"/>
                  <a:pt x="171880" y="638605"/>
                  <a:pt x="176253" y="632629"/>
                </a:cubicBezTo>
                <a:cubicBezTo>
                  <a:pt x="183687" y="629131"/>
                  <a:pt x="189226" y="624175"/>
                  <a:pt x="191267" y="614846"/>
                </a:cubicBezTo>
                <a:cubicBezTo>
                  <a:pt x="177128" y="615720"/>
                  <a:pt x="176253" y="623883"/>
                  <a:pt x="176691" y="632921"/>
                </a:cubicBezTo>
                <a:close/>
              </a:path>
            </a:pathLst>
          </a:custGeom>
          <a:solidFill>
            <a:srgbClr val="26026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31976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584775"/>
            <a:ext cx="8625840" cy="4438329"/>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2556256" y="0"/>
            <a:ext cx="8392160" cy="584775"/>
          </a:xfrm>
          <a:prstGeom prst="rect">
            <a:avLst/>
          </a:prstGeom>
          <a:noFill/>
        </p:spPr>
        <p:txBody>
          <a:bodyPr wrap="square">
            <a:spAutoFit/>
          </a:bodyPr>
          <a:lstStyle/>
          <a:p>
            <a:pPr algn="l"/>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xmlns="" id="{2AC1255B-FF37-6D2B-FBD3-78A6709552D4}"/>
              </a:ext>
            </a:extLst>
          </p:cNvPr>
          <p:cNvPicPr>
            <a:picLocks noChangeAspect="1"/>
          </p:cNvPicPr>
          <p:nvPr/>
        </p:nvPicPr>
        <p:blipFill>
          <a:blip r:embed="rId4"/>
          <a:stretch>
            <a:fillRect/>
          </a:stretch>
        </p:blipFill>
        <p:spPr>
          <a:xfrm>
            <a:off x="730884" y="768096"/>
            <a:ext cx="7852284" cy="4120895"/>
          </a:xfrm>
          <a:prstGeom prst="rect">
            <a:avLst/>
          </a:prstGeom>
        </p:spPr>
      </p:pic>
    </p:spTree>
    <p:extLst>
      <p:ext uri="{BB962C8B-B14F-4D97-AF65-F5344CB8AC3E}">
        <p14:creationId xmlns:p14="http://schemas.microsoft.com/office/powerpoint/2010/main" val="333420533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584775"/>
            <a:ext cx="8625840" cy="4438329"/>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2556256" y="0"/>
            <a:ext cx="8392160" cy="584775"/>
          </a:xfrm>
          <a:prstGeom prst="rect">
            <a:avLst/>
          </a:prstGeom>
          <a:noFill/>
        </p:spPr>
        <p:txBody>
          <a:bodyPr wrap="square">
            <a:spAutoFit/>
          </a:bodyPr>
          <a:lstStyle/>
          <a:p>
            <a:pPr algn="l"/>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55757B65-7CBC-3551-6936-3CFCCC2AF6CA}"/>
              </a:ext>
            </a:extLst>
          </p:cNvPr>
          <p:cNvSpPr txBox="1"/>
          <p:nvPr/>
        </p:nvSpPr>
        <p:spPr>
          <a:xfrm>
            <a:off x="384048" y="584775"/>
            <a:ext cx="6955536" cy="504625"/>
          </a:xfrm>
          <a:prstGeom prst="rect">
            <a:avLst/>
          </a:prstGeom>
          <a:noFill/>
        </p:spPr>
        <p:txBody>
          <a:bodyPr wrap="square">
            <a:spAutoFit/>
          </a:bodyPr>
          <a:lstStyle/>
          <a:p>
            <a:pPr algn="just">
              <a:lnSpc>
                <a:spcPct val="150000"/>
              </a:lnSpc>
              <a:spcAft>
                <a:spcPts val="800"/>
              </a:spcAft>
              <a:tabLst>
                <a:tab pos="1496060" algn="l"/>
              </a:tabLst>
            </a:pPr>
            <a:r>
              <a:rPr lang="en-GB" sz="2000" b="1" dirty="0">
                <a:effectLst/>
                <a:latin typeface="Times New Roman" panose="02020603050405020304" pitchFamily="18" charset="0"/>
                <a:ea typeface="Times New Roman" panose="02020603050405020304" pitchFamily="18" charset="0"/>
                <a:cs typeface="Times New Roman" panose="02020603050405020304" pitchFamily="18" charset="0"/>
              </a:rPr>
              <a:t>Phase 5:</a:t>
            </a: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  User Interface Infrastructure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xmlns="" id="{E61BBC5D-7FE7-304C-709A-A1698AEEFD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082"/>
          <a:stretch/>
        </p:blipFill>
        <p:spPr>
          <a:xfrm>
            <a:off x="731520" y="1089400"/>
            <a:ext cx="7900416" cy="3933704"/>
          </a:xfrm>
          <a:prstGeom prst="rect">
            <a:avLst/>
          </a:prstGeom>
        </p:spPr>
      </p:pic>
    </p:spTree>
    <p:extLst>
      <p:ext uri="{BB962C8B-B14F-4D97-AF65-F5344CB8AC3E}">
        <p14:creationId xmlns:p14="http://schemas.microsoft.com/office/powerpoint/2010/main" val="27600560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584775"/>
            <a:ext cx="8625840" cy="4438329"/>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2556256" y="0"/>
            <a:ext cx="8392160" cy="584775"/>
          </a:xfrm>
          <a:prstGeom prst="rect">
            <a:avLst/>
          </a:prstGeom>
          <a:noFill/>
        </p:spPr>
        <p:txBody>
          <a:bodyPr wrap="square">
            <a:spAutoFit/>
          </a:bodyPr>
          <a:lstStyle/>
          <a:p>
            <a:pPr algn="l"/>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55757B65-7CBC-3551-6936-3CFCCC2AF6CA}"/>
              </a:ext>
            </a:extLst>
          </p:cNvPr>
          <p:cNvSpPr txBox="1"/>
          <p:nvPr/>
        </p:nvSpPr>
        <p:spPr>
          <a:xfrm>
            <a:off x="384048" y="584775"/>
            <a:ext cx="6955536" cy="405367"/>
          </a:xfrm>
          <a:prstGeom prst="rect">
            <a:avLst/>
          </a:prstGeom>
          <a:noFill/>
        </p:spPr>
        <p:txBody>
          <a:bodyPr wrap="square">
            <a:spAutoFit/>
          </a:bodyPr>
          <a:lstStyle/>
          <a:p>
            <a:pPr>
              <a:lnSpc>
                <a:spcPct val="107000"/>
              </a:lnSpc>
              <a:spcAft>
                <a:spcPts val="1575"/>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Phase 6:</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The Application Programming Interface(API)</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xmlns="" id="{8E887727-6C40-C523-333D-E5B2010DBBCC}"/>
              </a:ext>
            </a:extLst>
          </p:cNvPr>
          <p:cNvPicPr>
            <a:picLocks noChangeAspect="1"/>
          </p:cNvPicPr>
          <p:nvPr/>
        </p:nvPicPr>
        <p:blipFill rotWithShape="1">
          <a:blip r:embed="rId4"/>
          <a:srcRect b="8787"/>
          <a:stretch/>
        </p:blipFill>
        <p:spPr>
          <a:xfrm>
            <a:off x="949868" y="990142"/>
            <a:ext cx="7386352" cy="3850082"/>
          </a:xfrm>
          <a:prstGeom prst="rect">
            <a:avLst/>
          </a:prstGeom>
        </p:spPr>
      </p:pic>
    </p:spTree>
    <p:extLst>
      <p:ext uri="{BB962C8B-B14F-4D97-AF65-F5344CB8AC3E}">
        <p14:creationId xmlns:p14="http://schemas.microsoft.com/office/powerpoint/2010/main" val="63474483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584775"/>
            <a:ext cx="8625840" cy="4438329"/>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2556256" y="0"/>
            <a:ext cx="8392160" cy="584775"/>
          </a:xfrm>
          <a:prstGeom prst="rect">
            <a:avLst/>
          </a:prstGeom>
          <a:noFill/>
        </p:spPr>
        <p:txBody>
          <a:bodyPr wrap="square">
            <a:spAutoFit/>
          </a:bodyPr>
          <a:lstStyle/>
          <a:p>
            <a:pPr algn="l"/>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55757B65-7CBC-3551-6936-3CFCCC2AF6CA}"/>
              </a:ext>
            </a:extLst>
          </p:cNvPr>
          <p:cNvSpPr txBox="1"/>
          <p:nvPr/>
        </p:nvSpPr>
        <p:spPr>
          <a:xfrm>
            <a:off x="384048" y="584775"/>
            <a:ext cx="6955536" cy="504625"/>
          </a:xfrm>
          <a:prstGeom prst="rect">
            <a:avLst/>
          </a:prstGeom>
          <a:noFill/>
        </p:spPr>
        <p:txBody>
          <a:bodyPr wrap="square">
            <a:spAutoFit/>
          </a:bodyPr>
          <a:lstStyle/>
          <a:p>
            <a:pPr algn="just">
              <a:lnSpc>
                <a:spcPct val="150000"/>
              </a:lnSpc>
              <a:spcAft>
                <a:spcPts val="800"/>
              </a:spcAft>
            </a:pPr>
            <a:r>
              <a:rPr lang="en-GB" sz="2000" b="1" dirty="0">
                <a:effectLst/>
                <a:latin typeface="Times New Roman" panose="02020603050405020304" pitchFamily="18" charset="0"/>
                <a:ea typeface="Calibri" panose="020F0502020204030204" pitchFamily="34" charset="0"/>
                <a:cs typeface="Times New Roman" panose="02020603050405020304" pitchFamily="18" charset="0"/>
              </a:rPr>
              <a:t>Phase 7: </a:t>
            </a: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 MAUI</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xmlns="" id="{8462CB7A-8EC6-A883-4E34-9BB68C60A996}"/>
              </a:ext>
            </a:extLst>
          </p:cNvPr>
          <p:cNvPicPr>
            <a:picLocks noChangeAspect="1"/>
          </p:cNvPicPr>
          <p:nvPr/>
        </p:nvPicPr>
        <p:blipFill rotWithShape="1">
          <a:blip r:embed="rId4"/>
          <a:srcRect b="6108"/>
          <a:stretch/>
        </p:blipFill>
        <p:spPr>
          <a:xfrm>
            <a:off x="524257" y="1089400"/>
            <a:ext cx="8119871" cy="3823976"/>
          </a:xfrm>
          <a:prstGeom prst="rect">
            <a:avLst/>
          </a:prstGeom>
        </p:spPr>
      </p:pic>
    </p:spTree>
    <p:extLst>
      <p:ext uri="{BB962C8B-B14F-4D97-AF65-F5344CB8AC3E}">
        <p14:creationId xmlns:p14="http://schemas.microsoft.com/office/powerpoint/2010/main" val="180171614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59080" y="584775"/>
            <a:ext cx="8625840" cy="4438329"/>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2556256" y="0"/>
            <a:ext cx="8392160" cy="584775"/>
          </a:xfrm>
          <a:prstGeom prst="rect">
            <a:avLst/>
          </a:prstGeom>
          <a:noFill/>
        </p:spPr>
        <p:txBody>
          <a:bodyPr wrap="square">
            <a:spAutoFit/>
          </a:bodyPr>
          <a:lstStyle/>
          <a:p>
            <a:pPr algn="l"/>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endParaRPr lang="en-IN" sz="3200" b="1" i="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xmlns="" id="{2A31EB48-F7AA-05FE-6DD2-28B7129213B3}"/>
              </a:ext>
            </a:extLst>
          </p:cNvPr>
          <p:cNvPicPr>
            <a:picLocks noChangeAspect="1"/>
          </p:cNvPicPr>
          <p:nvPr/>
        </p:nvPicPr>
        <p:blipFill>
          <a:blip r:embed="rId4"/>
          <a:stretch>
            <a:fillRect/>
          </a:stretch>
        </p:blipFill>
        <p:spPr>
          <a:xfrm>
            <a:off x="402336" y="731520"/>
            <a:ext cx="8392160" cy="4194048"/>
          </a:xfrm>
          <a:prstGeom prst="rect">
            <a:avLst/>
          </a:prstGeom>
        </p:spPr>
      </p:pic>
    </p:spTree>
    <p:extLst>
      <p:ext uri="{BB962C8B-B14F-4D97-AF65-F5344CB8AC3E}">
        <p14:creationId xmlns:p14="http://schemas.microsoft.com/office/powerpoint/2010/main" val="37106343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1"/>
        <p:cNvGrpSpPr/>
        <p:nvPr/>
      </p:nvGrpSpPr>
      <p:grpSpPr>
        <a:xfrm>
          <a:off x="0" y="0"/>
          <a:ext cx="0" cy="0"/>
          <a:chOff x="0" y="0"/>
          <a:chExt cx="0" cy="0"/>
        </a:xfrm>
      </p:grpSpPr>
      <p:sp>
        <p:nvSpPr>
          <p:cNvPr id="3" name="TextBox 2">
            <a:extLst>
              <a:ext uri="{FF2B5EF4-FFF2-40B4-BE49-F238E27FC236}">
                <a16:creationId xmlns:a16="http://schemas.microsoft.com/office/drawing/2014/main" xmlns="" id="{F7C9DD64-69B5-22BA-9B9A-1C3E27AB6512}"/>
              </a:ext>
            </a:extLst>
          </p:cNvPr>
          <p:cNvSpPr txBox="1"/>
          <p:nvPr/>
        </p:nvSpPr>
        <p:spPr>
          <a:xfrm>
            <a:off x="146825" y="0"/>
            <a:ext cx="4575716" cy="681597"/>
          </a:xfrm>
          <a:prstGeom prst="rect">
            <a:avLst/>
          </a:prstGeom>
          <a:noFill/>
        </p:spPr>
        <p:txBody>
          <a:bodyPr wrap="square">
            <a:spAutoFit/>
          </a:bodyPr>
          <a:lstStyle/>
          <a:p>
            <a:pPr>
              <a:lnSpc>
                <a:spcPct val="150000"/>
              </a:lnSpc>
            </a:pPr>
            <a:r>
              <a:rPr lang="en-US" sz="2900" b="1" dirty="0">
                <a:effectLst>
                  <a:outerShdw blurRad="38100" dist="38100" dir="2700000" algn="tl">
                    <a:srgbClr val="000000">
                      <a:alpha val="43137"/>
                    </a:srgbClr>
                  </a:outerShdw>
                </a:effectLst>
                <a:highlight>
                  <a:srgbClr val="5FCBEF"/>
                </a:highlight>
                <a:latin typeface="Times New Roman" panose="02020603050405020304" pitchFamily="18" charset="0"/>
                <a:cs typeface="Times New Roman" panose="02020603050405020304" pitchFamily="18" charset="0"/>
              </a:rPr>
              <a:t>O</a:t>
            </a:r>
            <a:r>
              <a:rPr lang="en-IN" sz="2900" b="1" dirty="0">
                <a:effectLst>
                  <a:outerShdw blurRad="38100" dist="38100" dir="2700000" algn="tl">
                    <a:srgbClr val="000000">
                      <a:alpha val="43137"/>
                    </a:srgbClr>
                  </a:outerShdw>
                </a:effectLst>
                <a:highlight>
                  <a:srgbClr val="5FCBEF"/>
                </a:highlight>
                <a:latin typeface="Times New Roman" panose="02020603050405020304" pitchFamily="18" charset="0"/>
                <a:cs typeface="Times New Roman" panose="02020603050405020304" pitchFamily="18" charset="0"/>
              </a:rPr>
              <a:t>UTPUT:</a:t>
            </a:r>
          </a:p>
        </p:txBody>
      </p:sp>
      <p:sp>
        <p:nvSpPr>
          <p:cNvPr id="4" name="TextBox 3">
            <a:extLst>
              <a:ext uri="{FF2B5EF4-FFF2-40B4-BE49-F238E27FC236}">
                <a16:creationId xmlns:a16="http://schemas.microsoft.com/office/drawing/2014/main" xmlns="" id="{628B4894-55F3-80C9-CBE5-EAA7C50EF1C3}"/>
              </a:ext>
            </a:extLst>
          </p:cNvPr>
          <p:cNvSpPr txBox="1"/>
          <p:nvPr/>
        </p:nvSpPr>
        <p:spPr>
          <a:xfrm>
            <a:off x="2865120" y="94449"/>
            <a:ext cx="4584192" cy="607730"/>
          </a:xfrm>
          <a:prstGeom prst="rect">
            <a:avLst/>
          </a:prstGeom>
          <a:noFill/>
        </p:spPr>
        <p:txBody>
          <a:bodyPr wrap="square">
            <a:spAutoFit/>
          </a:bodyPr>
          <a:lstStyle/>
          <a:p>
            <a:pPr algn="just">
              <a:lnSpc>
                <a:spcPct val="150000"/>
              </a:lnSpc>
              <a:spcAft>
                <a:spcPts val="800"/>
              </a:spcAft>
            </a:pPr>
            <a:r>
              <a:rPr lang="en-GB" sz="2500" b="1" dirty="0">
                <a:solidFill>
                  <a:schemeClr val="accent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STEP-1 LOGIN PAGE</a:t>
            </a:r>
            <a:endParaRPr lang="en-IN" sz="25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DC426C8C-98C2-D090-81E7-C88CBD4B141A}"/>
              </a:ext>
            </a:extLst>
          </p:cNvPr>
          <p:cNvPicPr>
            <a:picLocks noChangeAspect="1"/>
          </p:cNvPicPr>
          <p:nvPr/>
        </p:nvPicPr>
        <p:blipFill rotWithShape="1">
          <a:blip r:embed="rId3">
            <a:extLst>
              <a:ext uri="{28A0092B-C50C-407E-A947-70E740481C1C}">
                <a14:useLocalDpi xmlns:a14="http://schemas.microsoft.com/office/drawing/2010/main" val="0"/>
              </a:ext>
            </a:extLst>
          </a:blip>
          <a:srcRect b="2836"/>
          <a:stretch/>
        </p:blipFill>
        <p:spPr bwMode="auto">
          <a:xfrm>
            <a:off x="146825" y="702179"/>
            <a:ext cx="8855925" cy="43261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TextBox 2">
            <a:extLst>
              <a:ext uri="{FF2B5EF4-FFF2-40B4-BE49-F238E27FC236}">
                <a16:creationId xmlns:a16="http://schemas.microsoft.com/office/drawing/2014/main" xmlns="" id="{F7C9DD64-69B5-22BA-9B9A-1C3E27AB6512}"/>
              </a:ext>
            </a:extLst>
          </p:cNvPr>
          <p:cNvSpPr txBox="1"/>
          <p:nvPr/>
        </p:nvSpPr>
        <p:spPr>
          <a:xfrm>
            <a:off x="146825" y="0"/>
            <a:ext cx="4575716" cy="681597"/>
          </a:xfrm>
          <a:prstGeom prst="rect">
            <a:avLst/>
          </a:prstGeom>
          <a:noFill/>
        </p:spPr>
        <p:txBody>
          <a:bodyPr wrap="square">
            <a:spAutoFit/>
          </a:bodyPr>
          <a:lstStyle/>
          <a:p>
            <a:pPr>
              <a:lnSpc>
                <a:spcPct val="150000"/>
              </a:lnSpc>
            </a:pPr>
            <a:r>
              <a:rPr lang="en-US" sz="2900" b="1" dirty="0">
                <a:effectLst>
                  <a:outerShdw blurRad="38100" dist="38100" dir="2700000" algn="tl">
                    <a:srgbClr val="000000">
                      <a:alpha val="43137"/>
                    </a:srgbClr>
                  </a:outerShdw>
                </a:effectLst>
                <a:highlight>
                  <a:srgbClr val="5FCBEF"/>
                </a:highlight>
                <a:latin typeface="Times New Roman" panose="02020603050405020304" pitchFamily="18" charset="0"/>
                <a:cs typeface="Times New Roman" panose="02020603050405020304" pitchFamily="18" charset="0"/>
              </a:rPr>
              <a:t>O</a:t>
            </a:r>
            <a:r>
              <a:rPr lang="en-IN" sz="2900" b="1" dirty="0">
                <a:effectLst>
                  <a:outerShdw blurRad="38100" dist="38100" dir="2700000" algn="tl">
                    <a:srgbClr val="000000">
                      <a:alpha val="43137"/>
                    </a:srgbClr>
                  </a:outerShdw>
                </a:effectLst>
                <a:highlight>
                  <a:srgbClr val="5FCBEF"/>
                </a:highlight>
                <a:latin typeface="Times New Roman" panose="02020603050405020304" pitchFamily="18" charset="0"/>
                <a:cs typeface="Times New Roman" panose="02020603050405020304" pitchFamily="18" charset="0"/>
              </a:rPr>
              <a:t>UTPUT:</a:t>
            </a:r>
          </a:p>
        </p:txBody>
      </p:sp>
      <p:sp>
        <p:nvSpPr>
          <p:cNvPr id="4" name="TextBox 3">
            <a:extLst>
              <a:ext uri="{FF2B5EF4-FFF2-40B4-BE49-F238E27FC236}">
                <a16:creationId xmlns:a16="http://schemas.microsoft.com/office/drawing/2014/main" xmlns="" id="{628B4894-55F3-80C9-CBE5-EAA7C50EF1C3}"/>
              </a:ext>
            </a:extLst>
          </p:cNvPr>
          <p:cNvSpPr txBox="1"/>
          <p:nvPr/>
        </p:nvSpPr>
        <p:spPr>
          <a:xfrm>
            <a:off x="2840736" y="73867"/>
            <a:ext cx="4584192" cy="607730"/>
          </a:xfrm>
          <a:prstGeom prst="rect">
            <a:avLst/>
          </a:prstGeom>
          <a:noFill/>
        </p:spPr>
        <p:txBody>
          <a:bodyPr wrap="square">
            <a:spAutoFit/>
          </a:bodyPr>
          <a:lstStyle/>
          <a:p>
            <a:pPr algn="just">
              <a:lnSpc>
                <a:spcPct val="150000"/>
              </a:lnSpc>
              <a:spcAft>
                <a:spcPts val="800"/>
              </a:spcAft>
            </a:pPr>
            <a:r>
              <a:rPr lang="en-GB" sz="2500" b="1" dirty="0">
                <a:solidFill>
                  <a:schemeClr val="accent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STEP-2 API INDEX</a:t>
            </a:r>
            <a:endParaRPr lang="en-IN" sz="25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xmlns="" id="{4DD98074-4D70-657B-48E2-E87F7D732BE3}"/>
              </a:ext>
            </a:extLst>
          </p:cNvPr>
          <p:cNvPicPr>
            <a:picLocks noChangeAspect="1"/>
          </p:cNvPicPr>
          <p:nvPr/>
        </p:nvPicPr>
        <p:blipFill>
          <a:blip r:embed="rId3"/>
          <a:stretch>
            <a:fillRect/>
          </a:stretch>
        </p:blipFill>
        <p:spPr>
          <a:xfrm>
            <a:off x="146825" y="681598"/>
            <a:ext cx="8841058" cy="4333334"/>
          </a:xfrm>
          <a:prstGeom prst="rect">
            <a:avLst/>
          </a:prstGeom>
        </p:spPr>
      </p:pic>
    </p:spTree>
    <p:extLst>
      <p:ext uri="{BB962C8B-B14F-4D97-AF65-F5344CB8AC3E}">
        <p14:creationId xmlns:p14="http://schemas.microsoft.com/office/powerpoint/2010/main" val="107687570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TextBox 2">
            <a:extLst>
              <a:ext uri="{FF2B5EF4-FFF2-40B4-BE49-F238E27FC236}">
                <a16:creationId xmlns:a16="http://schemas.microsoft.com/office/drawing/2014/main" xmlns="" id="{F7C9DD64-69B5-22BA-9B9A-1C3E27AB6512}"/>
              </a:ext>
            </a:extLst>
          </p:cNvPr>
          <p:cNvSpPr txBox="1"/>
          <p:nvPr/>
        </p:nvSpPr>
        <p:spPr>
          <a:xfrm>
            <a:off x="146825" y="0"/>
            <a:ext cx="4575716" cy="681597"/>
          </a:xfrm>
          <a:prstGeom prst="rect">
            <a:avLst/>
          </a:prstGeom>
          <a:noFill/>
        </p:spPr>
        <p:txBody>
          <a:bodyPr wrap="square">
            <a:spAutoFit/>
          </a:bodyPr>
          <a:lstStyle/>
          <a:p>
            <a:pPr>
              <a:lnSpc>
                <a:spcPct val="150000"/>
              </a:lnSpc>
            </a:pPr>
            <a:r>
              <a:rPr lang="en-US" sz="2900" b="1" dirty="0">
                <a:effectLst>
                  <a:outerShdw blurRad="38100" dist="38100" dir="2700000" algn="tl">
                    <a:srgbClr val="000000">
                      <a:alpha val="43137"/>
                    </a:srgbClr>
                  </a:outerShdw>
                </a:effectLst>
                <a:highlight>
                  <a:srgbClr val="5FCBEF"/>
                </a:highlight>
                <a:latin typeface="Times New Roman" panose="02020603050405020304" pitchFamily="18" charset="0"/>
                <a:cs typeface="Times New Roman" panose="02020603050405020304" pitchFamily="18" charset="0"/>
              </a:rPr>
              <a:t>O</a:t>
            </a:r>
            <a:r>
              <a:rPr lang="en-IN" sz="2900" b="1" dirty="0">
                <a:effectLst>
                  <a:outerShdw blurRad="38100" dist="38100" dir="2700000" algn="tl">
                    <a:srgbClr val="000000">
                      <a:alpha val="43137"/>
                    </a:srgbClr>
                  </a:outerShdw>
                </a:effectLst>
                <a:highlight>
                  <a:srgbClr val="5FCBEF"/>
                </a:highlight>
                <a:latin typeface="Times New Roman" panose="02020603050405020304" pitchFamily="18" charset="0"/>
                <a:cs typeface="Times New Roman" panose="02020603050405020304" pitchFamily="18" charset="0"/>
              </a:rPr>
              <a:t>UTPUT:</a:t>
            </a:r>
          </a:p>
        </p:txBody>
      </p:sp>
      <p:sp>
        <p:nvSpPr>
          <p:cNvPr id="4" name="TextBox 3">
            <a:extLst>
              <a:ext uri="{FF2B5EF4-FFF2-40B4-BE49-F238E27FC236}">
                <a16:creationId xmlns:a16="http://schemas.microsoft.com/office/drawing/2014/main" xmlns="" id="{628B4894-55F3-80C9-CBE5-EAA7C50EF1C3}"/>
              </a:ext>
            </a:extLst>
          </p:cNvPr>
          <p:cNvSpPr txBox="1"/>
          <p:nvPr/>
        </p:nvSpPr>
        <p:spPr>
          <a:xfrm>
            <a:off x="2157984" y="68910"/>
            <a:ext cx="6729984" cy="607730"/>
          </a:xfrm>
          <a:prstGeom prst="rect">
            <a:avLst/>
          </a:prstGeom>
          <a:noFill/>
        </p:spPr>
        <p:txBody>
          <a:bodyPr wrap="square">
            <a:spAutoFit/>
          </a:bodyPr>
          <a:lstStyle/>
          <a:p>
            <a:pPr>
              <a:lnSpc>
                <a:spcPct val="150000"/>
              </a:lnSpc>
              <a:spcAft>
                <a:spcPts val="800"/>
              </a:spcAft>
            </a:pPr>
            <a:r>
              <a:rPr lang="en-GB" sz="2500" b="1" dirty="0">
                <a:solidFill>
                  <a:schemeClr val="accent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STEP-3 PASSWORD AUTHENTICATION  </a:t>
            </a:r>
            <a:endParaRPr lang="en-IN" sz="25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xmlns="" id="{26DBA538-CEFD-1D96-BCCF-3C2E37463FCC}"/>
              </a:ext>
            </a:extLst>
          </p:cNvPr>
          <p:cNvPicPr>
            <a:picLocks noChangeAspect="1"/>
          </p:cNvPicPr>
          <p:nvPr/>
        </p:nvPicPr>
        <p:blipFill>
          <a:blip r:embed="rId3"/>
          <a:stretch>
            <a:fillRect/>
          </a:stretch>
        </p:blipFill>
        <p:spPr>
          <a:xfrm>
            <a:off x="146825" y="745550"/>
            <a:ext cx="8826487" cy="4228786"/>
          </a:xfrm>
          <a:prstGeom prst="rect">
            <a:avLst/>
          </a:prstGeom>
        </p:spPr>
      </p:pic>
    </p:spTree>
    <p:extLst>
      <p:ext uri="{BB962C8B-B14F-4D97-AF65-F5344CB8AC3E}">
        <p14:creationId xmlns:p14="http://schemas.microsoft.com/office/powerpoint/2010/main" val="32082239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TextBox 2">
            <a:extLst>
              <a:ext uri="{FF2B5EF4-FFF2-40B4-BE49-F238E27FC236}">
                <a16:creationId xmlns:a16="http://schemas.microsoft.com/office/drawing/2014/main" xmlns="" id="{F7C9DD64-69B5-22BA-9B9A-1C3E27AB6512}"/>
              </a:ext>
            </a:extLst>
          </p:cNvPr>
          <p:cNvSpPr txBox="1"/>
          <p:nvPr/>
        </p:nvSpPr>
        <p:spPr>
          <a:xfrm>
            <a:off x="146825" y="0"/>
            <a:ext cx="4575716" cy="681597"/>
          </a:xfrm>
          <a:prstGeom prst="rect">
            <a:avLst/>
          </a:prstGeom>
          <a:noFill/>
        </p:spPr>
        <p:txBody>
          <a:bodyPr wrap="square">
            <a:spAutoFit/>
          </a:bodyPr>
          <a:lstStyle/>
          <a:p>
            <a:pPr>
              <a:lnSpc>
                <a:spcPct val="150000"/>
              </a:lnSpc>
            </a:pPr>
            <a:r>
              <a:rPr lang="en-US" sz="2900" b="1" dirty="0">
                <a:effectLst>
                  <a:outerShdw blurRad="38100" dist="38100" dir="2700000" algn="tl">
                    <a:srgbClr val="000000">
                      <a:alpha val="43137"/>
                    </a:srgbClr>
                  </a:outerShdw>
                </a:effectLst>
                <a:highlight>
                  <a:srgbClr val="5FCBEF"/>
                </a:highlight>
                <a:latin typeface="Times New Roman" panose="02020603050405020304" pitchFamily="18" charset="0"/>
                <a:cs typeface="Times New Roman" panose="02020603050405020304" pitchFamily="18" charset="0"/>
              </a:rPr>
              <a:t>O</a:t>
            </a:r>
            <a:r>
              <a:rPr lang="en-IN" sz="2900" b="1" dirty="0">
                <a:effectLst>
                  <a:outerShdw blurRad="38100" dist="38100" dir="2700000" algn="tl">
                    <a:srgbClr val="000000">
                      <a:alpha val="43137"/>
                    </a:srgbClr>
                  </a:outerShdw>
                </a:effectLst>
                <a:highlight>
                  <a:srgbClr val="5FCBEF"/>
                </a:highlight>
                <a:latin typeface="Times New Roman" panose="02020603050405020304" pitchFamily="18" charset="0"/>
                <a:cs typeface="Times New Roman" panose="02020603050405020304" pitchFamily="18" charset="0"/>
              </a:rPr>
              <a:t>UTPUT:</a:t>
            </a:r>
          </a:p>
        </p:txBody>
      </p:sp>
      <p:sp>
        <p:nvSpPr>
          <p:cNvPr id="4" name="TextBox 3">
            <a:extLst>
              <a:ext uri="{FF2B5EF4-FFF2-40B4-BE49-F238E27FC236}">
                <a16:creationId xmlns:a16="http://schemas.microsoft.com/office/drawing/2014/main" xmlns="" id="{628B4894-55F3-80C9-CBE5-EAA7C50EF1C3}"/>
              </a:ext>
            </a:extLst>
          </p:cNvPr>
          <p:cNvSpPr txBox="1"/>
          <p:nvPr/>
        </p:nvSpPr>
        <p:spPr>
          <a:xfrm>
            <a:off x="3255264" y="36933"/>
            <a:ext cx="6729984" cy="607730"/>
          </a:xfrm>
          <a:prstGeom prst="rect">
            <a:avLst/>
          </a:prstGeom>
          <a:noFill/>
        </p:spPr>
        <p:txBody>
          <a:bodyPr wrap="square">
            <a:spAutoFit/>
          </a:bodyPr>
          <a:lstStyle/>
          <a:p>
            <a:pPr>
              <a:lnSpc>
                <a:spcPct val="150000"/>
              </a:lnSpc>
              <a:spcAft>
                <a:spcPts val="800"/>
              </a:spcAft>
            </a:pPr>
            <a:r>
              <a:rPr lang="en-GB" sz="2500" b="1" dirty="0">
                <a:solidFill>
                  <a:schemeClr val="accent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STEP-4 DATABASE</a:t>
            </a:r>
            <a:endParaRPr lang="en-IN" sz="25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2B92E3A3-EAC2-C35D-DA59-B13001C3967E}"/>
              </a:ext>
            </a:extLst>
          </p:cNvPr>
          <p:cNvPicPr>
            <a:picLocks noChangeAspect="1"/>
          </p:cNvPicPr>
          <p:nvPr/>
        </p:nvPicPr>
        <p:blipFill>
          <a:blip r:embed="rId3"/>
          <a:stretch>
            <a:fillRect/>
          </a:stretch>
        </p:blipFill>
        <p:spPr>
          <a:xfrm>
            <a:off x="146825" y="714780"/>
            <a:ext cx="8850871" cy="4321672"/>
          </a:xfrm>
          <a:prstGeom prst="rect">
            <a:avLst/>
          </a:prstGeom>
        </p:spPr>
      </p:pic>
    </p:spTree>
    <p:extLst>
      <p:ext uri="{BB962C8B-B14F-4D97-AF65-F5344CB8AC3E}">
        <p14:creationId xmlns:p14="http://schemas.microsoft.com/office/powerpoint/2010/main" val="42048383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TextBox 2">
            <a:extLst>
              <a:ext uri="{FF2B5EF4-FFF2-40B4-BE49-F238E27FC236}">
                <a16:creationId xmlns:a16="http://schemas.microsoft.com/office/drawing/2014/main" xmlns="" id="{F7C9DD64-69B5-22BA-9B9A-1C3E27AB6512}"/>
              </a:ext>
            </a:extLst>
          </p:cNvPr>
          <p:cNvSpPr txBox="1"/>
          <p:nvPr/>
        </p:nvSpPr>
        <p:spPr>
          <a:xfrm>
            <a:off x="146825" y="0"/>
            <a:ext cx="4575716" cy="681597"/>
          </a:xfrm>
          <a:prstGeom prst="rect">
            <a:avLst/>
          </a:prstGeom>
          <a:noFill/>
        </p:spPr>
        <p:txBody>
          <a:bodyPr wrap="square">
            <a:spAutoFit/>
          </a:bodyPr>
          <a:lstStyle/>
          <a:p>
            <a:pPr>
              <a:lnSpc>
                <a:spcPct val="150000"/>
              </a:lnSpc>
            </a:pPr>
            <a:r>
              <a:rPr lang="en-US" sz="2900" b="1" dirty="0">
                <a:effectLst>
                  <a:outerShdw blurRad="38100" dist="38100" dir="2700000" algn="tl">
                    <a:srgbClr val="000000">
                      <a:alpha val="43137"/>
                    </a:srgbClr>
                  </a:outerShdw>
                </a:effectLst>
                <a:highlight>
                  <a:srgbClr val="5FCBEF"/>
                </a:highlight>
                <a:latin typeface="Times New Roman" panose="02020603050405020304" pitchFamily="18" charset="0"/>
                <a:cs typeface="Times New Roman" panose="02020603050405020304" pitchFamily="18" charset="0"/>
              </a:rPr>
              <a:t>O</a:t>
            </a:r>
            <a:r>
              <a:rPr lang="en-IN" sz="2900" b="1" dirty="0">
                <a:effectLst>
                  <a:outerShdw blurRad="38100" dist="38100" dir="2700000" algn="tl">
                    <a:srgbClr val="000000">
                      <a:alpha val="43137"/>
                    </a:srgbClr>
                  </a:outerShdw>
                </a:effectLst>
                <a:highlight>
                  <a:srgbClr val="5FCBEF"/>
                </a:highlight>
                <a:latin typeface="Times New Roman" panose="02020603050405020304" pitchFamily="18" charset="0"/>
                <a:cs typeface="Times New Roman" panose="02020603050405020304" pitchFamily="18" charset="0"/>
              </a:rPr>
              <a:t>UTPUT:</a:t>
            </a:r>
          </a:p>
        </p:txBody>
      </p:sp>
      <p:sp>
        <p:nvSpPr>
          <p:cNvPr id="4" name="TextBox 3">
            <a:extLst>
              <a:ext uri="{FF2B5EF4-FFF2-40B4-BE49-F238E27FC236}">
                <a16:creationId xmlns:a16="http://schemas.microsoft.com/office/drawing/2014/main" xmlns="" id="{628B4894-55F3-80C9-CBE5-EAA7C50EF1C3}"/>
              </a:ext>
            </a:extLst>
          </p:cNvPr>
          <p:cNvSpPr txBox="1"/>
          <p:nvPr/>
        </p:nvSpPr>
        <p:spPr>
          <a:xfrm>
            <a:off x="3145536" y="47883"/>
            <a:ext cx="6729984" cy="607730"/>
          </a:xfrm>
          <a:prstGeom prst="rect">
            <a:avLst/>
          </a:prstGeom>
          <a:noFill/>
        </p:spPr>
        <p:txBody>
          <a:bodyPr wrap="square">
            <a:spAutoFit/>
          </a:bodyPr>
          <a:lstStyle/>
          <a:p>
            <a:pPr>
              <a:lnSpc>
                <a:spcPct val="150000"/>
              </a:lnSpc>
              <a:spcAft>
                <a:spcPts val="800"/>
              </a:spcAft>
            </a:pPr>
            <a:r>
              <a:rPr lang="en-GB" sz="2500" b="1" dirty="0">
                <a:solidFill>
                  <a:schemeClr val="accent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STEP-5 FINAL OUTPUT</a:t>
            </a:r>
            <a:endParaRPr lang="en-IN" sz="2500" b="1" dirty="0">
              <a:solidFill>
                <a:schemeClr val="accent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xmlns="" id="{654451FB-9EFC-1A17-4A15-98763BC09D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825" y="729480"/>
            <a:ext cx="8826487" cy="4315769"/>
          </a:xfrm>
          <a:prstGeom prst="rect">
            <a:avLst/>
          </a:prstGeom>
          <a:noFill/>
          <a:ln>
            <a:noFill/>
          </a:ln>
        </p:spPr>
      </p:pic>
    </p:spTree>
    <p:extLst>
      <p:ext uri="{BB962C8B-B14F-4D97-AF65-F5344CB8AC3E}">
        <p14:creationId xmlns:p14="http://schemas.microsoft.com/office/powerpoint/2010/main" val="149190928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00090" y="584775"/>
            <a:ext cx="8700070" cy="4424519"/>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338804" y="0"/>
            <a:ext cx="8392160" cy="584775"/>
          </a:xfrm>
          <a:prstGeom prst="rect">
            <a:avLst/>
          </a:prstGeom>
          <a:noFill/>
        </p:spPr>
        <p:txBody>
          <a:bodyPr wrap="square">
            <a:spAutoFit/>
          </a:bodyPr>
          <a:lstStyle/>
          <a:p>
            <a:pPr marL="0" marR="0" lvl="0" indent="0" algn="ctr" rtl="0">
              <a:lnSpc>
                <a:spcPct val="100000"/>
              </a:lnSpc>
              <a:spcBef>
                <a:spcPts val="0"/>
              </a:spcBef>
              <a:spcAft>
                <a:spcPts val="0"/>
              </a:spcAft>
              <a:buNone/>
            </a:pPr>
            <a:r>
              <a:rPr lang="en-I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Poppins Medium"/>
                <a:cs typeface="Times New Roman" panose="02020603050405020304" pitchFamily="18" charset="0"/>
                <a:sym typeface="Poppins Medium"/>
              </a:rPr>
              <a:t>ABSTRACT</a:t>
            </a:r>
            <a:endParaRPr lang="en-IN" sz="3200" b="1" dirty="0">
              <a:solidFill>
                <a:schemeClr val="bg1"/>
              </a:solidFill>
              <a:effectLst>
                <a:outerShdw blurRad="38100" dist="38100" dir="2700000" algn="tl">
                  <a:srgbClr val="000000">
                    <a:alpha val="43137"/>
                  </a:srgbClr>
                </a:outerShdw>
              </a:effectLst>
              <a:latin typeface="Times New Roman" panose="02020603050405020304" pitchFamily="18" charset="0"/>
              <a:ea typeface="Poppins"/>
              <a:cs typeface="Times New Roman" panose="02020603050405020304" pitchFamily="18" charset="0"/>
              <a:sym typeface="Poppins"/>
            </a:endParaRPr>
          </a:p>
        </p:txBody>
      </p:sp>
      <p:sp>
        <p:nvSpPr>
          <p:cNvPr id="8" name="TextBox 7">
            <a:extLst>
              <a:ext uri="{FF2B5EF4-FFF2-40B4-BE49-F238E27FC236}">
                <a16:creationId xmlns:a16="http://schemas.microsoft.com/office/drawing/2014/main" xmlns="" id="{374C0CFB-3B2F-0FB7-3EA0-C52BB932BF0C}"/>
              </a:ext>
            </a:extLst>
          </p:cNvPr>
          <p:cNvSpPr txBox="1"/>
          <p:nvPr/>
        </p:nvSpPr>
        <p:spPr>
          <a:xfrm>
            <a:off x="200091" y="584775"/>
            <a:ext cx="8700070" cy="4478149"/>
          </a:xfrm>
          <a:prstGeom prst="rect">
            <a:avLst/>
          </a:prstGeom>
          <a:noFill/>
        </p:spPr>
        <p:txBody>
          <a:bodyPr wrap="square">
            <a:spAutoFit/>
          </a:bodyPr>
          <a:lstStyle/>
          <a:p>
            <a:pPr algn="just"/>
            <a:r>
              <a:rPr lang="en-US" sz="1900" dirty="0">
                <a:solidFill>
                  <a:srgbClr val="252525"/>
                </a:solidFill>
                <a:effectLst/>
                <a:latin typeface="Times New Roman" panose="02020603050405020304" pitchFamily="18" charset="0"/>
                <a:cs typeface="Times New Roman" panose="02020603050405020304" pitchFamily="18" charset="0"/>
              </a:rPr>
              <a:t>Nowadays, with the continued development of artificial intelligence, facial emotion recognition has become more popular. Facial expression plays a major role in expressing what a person feels, and it expresses inner feelings and his or her mental situation or human perspective. The existing system for this project comprises a FER system using a CNN classifier, which suffers from many disadvantages, including limited accuracy, a limited dataset, and limited flexibility. Deep Neural Networks (DNN), through feature learning, perform data representation well and have gained many successes in learning and complex problems. Many studies have been done on the application of deep neural networks to face recognition, and many successes have been achieved. This project aims to identify basic human emotions with the combination of gender classification and age estimation. Basic emotions include happiness, sadness, anger, fear, surprise, and neutrality on the face. We have chosen two main datasets, namely FER-2013 and COCO. The success of the face and object analysis project is evaluated using appropriate evaluation metrics, such as accuracy, sensitivity, and specificity.</a:t>
            </a:r>
          </a:p>
        </p:txBody>
      </p:sp>
    </p:spTree>
    <p:extLst>
      <p:ext uri="{BB962C8B-B14F-4D97-AF65-F5344CB8AC3E}">
        <p14:creationId xmlns:p14="http://schemas.microsoft.com/office/powerpoint/2010/main" val="144505469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2">
            <a:alpha val="0"/>
          </a:schemeClr>
        </a:solidFill>
        <a:effectLst/>
      </p:bgPr>
    </p:bg>
    <p:spTree>
      <p:nvGrpSpPr>
        <p:cNvPr id="1" name="Shape 354"/>
        <p:cNvGrpSpPr/>
        <p:nvPr/>
      </p:nvGrpSpPr>
      <p:grpSpPr>
        <a:xfrm>
          <a:off x="0" y="0"/>
          <a:ext cx="0" cy="0"/>
          <a:chOff x="0" y="0"/>
          <a:chExt cx="0" cy="0"/>
        </a:xfrm>
      </p:grpSpPr>
      <p:sp>
        <p:nvSpPr>
          <p:cNvPr id="355" name="Google Shape;355;p26"/>
          <p:cNvSpPr/>
          <p:nvPr/>
        </p:nvSpPr>
        <p:spPr>
          <a:xfrm>
            <a:off x="0" y="-22302"/>
            <a:ext cx="9144000" cy="1042075"/>
          </a:xfrm>
          <a:prstGeom prst="rect">
            <a:avLst/>
          </a:pr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6" name="Google Shape;356;p26"/>
          <p:cNvSpPr txBox="1"/>
          <p:nvPr/>
        </p:nvSpPr>
        <p:spPr>
          <a:xfrm>
            <a:off x="2684526" y="228649"/>
            <a:ext cx="4057800"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IN" sz="4000" b="1"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sz="4000" b="1" dirty="0">
              <a:solidFill>
                <a:schemeClr val="accent1"/>
              </a:solidFill>
              <a:effectLst>
                <a:outerShdw blurRad="38100" dist="38100" dir="2700000" algn="tl">
                  <a:srgbClr val="000000">
                    <a:alpha val="43137"/>
                  </a:srgbClr>
                </a:outerShdw>
              </a:effectLst>
              <a:latin typeface="Times New Roman" panose="02020603050405020304" pitchFamily="18" charset="0"/>
              <a:ea typeface="Poppins"/>
              <a:cs typeface="Times New Roman" panose="02020603050405020304" pitchFamily="18" charset="0"/>
              <a:sym typeface="Poppins"/>
            </a:endParaRPr>
          </a:p>
        </p:txBody>
      </p:sp>
      <p:grpSp>
        <p:nvGrpSpPr>
          <p:cNvPr id="357" name="Google Shape;357;p26"/>
          <p:cNvGrpSpPr/>
          <p:nvPr/>
        </p:nvGrpSpPr>
        <p:grpSpPr>
          <a:xfrm>
            <a:off x="514350" y="2098492"/>
            <a:ext cx="4767413" cy="2153592"/>
            <a:chOff x="0" y="-95250"/>
            <a:chExt cx="12713100" cy="5742912"/>
          </a:xfrm>
        </p:grpSpPr>
        <p:sp>
          <p:nvSpPr>
            <p:cNvPr id="358" name="Google Shape;358;p26"/>
            <p:cNvSpPr txBox="1"/>
            <p:nvPr/>
          </p:nvSpPr>
          <p:spPr>
            <a:xfrm>
              <a:off x="762874" y="1956603"/>
              <a:ext cx="9294600" cy="492600"/>
            </a:xfrm>
            <a:prstGeom prst="rect">
              <a:avLst/>
            </a:prstGeom>
            <a:noFill/>
            <a:ln>
              <a:noFill/>
            </a:ln>
          </p:spPr>
          <p:txBody>
            <a:bodyPr spcFirstLastPara="1" wrap="square" lIns="0" tIns="0" rIns="0" bIns="0" anchor="t" anchorCtr="0">
              <a:spAutoFit/>
            </a:bodyPr>
            <a:lstStyle/>
            <a:p>
              <a:pPr marL="254000" marR="0" lvl="1" indent="-127000" algn="l" rtl="0">
                <a:lnSpc>
                  <a:spcPct val="100000"/>
                </a:lnSpc>
                <a:spcBef>
                  <a:spcPts val="0"/>
                </a:spcBef>
                <a:spcAft>
                  <a:spcPts val="0"/>
                </a:spcAft>
                <a:buClr>
                  <a:schemeClr val="dk1"/>
                </a:buClr>
                <a:buSzPts val="1200"/>
                <a:buFont typeface="Poppins"/>
                <a:buChar char="•"/>
              </a:pPr>
              <a:endParaRPr sz="1200" dirty="0">
                <a:solidFill>
                  <a:schemeClr val="dk1"/>
                </a:solidFill>
                <a:latin typeface="Poppins"/>
                <a:ea typeface="Poppins"/>
                <a:cs typeface="Poppins"/>
                <a:sym typeface="Poppins"/>
              </a:endParaRPr>
            </a:p>
          </p:txBody>
        </p:sp>
        <p:sp>
          <p:nvSpPr>
            <p:cNvPr id="359" name="Google Shape;359;p26"/>
            <p:cNvSpPr txBox="1"/>
            <p:nvPr/>
          </p:nvSpPr>
          <p:spPr>
            <a:xfrm>
              <a:off x="762874" y="2913796"/>
              <a:ext cx="9294600" cy="492600"/>
            </a:xfrm>
            <a:prstGeom prst="rect">
              <a:avLst/>
            </a:prstGeom>
            <a:noFill/>
            <a:ln>
              <a:noFill/>
            </a:ln>
          </p:spPr>
          <p:txBody>
            <a:bodyPr spcFirstLastPara="1" wrap="square" lIns="0" tIns="0" rIns="0" bIns="0" anchor="t" anchorCtr="0">
              <a:spAutoFit/>
            </a:bodyPr>
            <a:lstStyle/>
            <a:p>
              <a:pPr marL="254000" marR="0" lvl="1" indent="-127000" algn="l" rtl="0">
                <a:lnSpc>
                  <a:spcPct val="100000"/>
                </a:lnSpc>
                <a:spcBef>
                  <a:spcPts val="0"/>
                </a:spcBef>
                <a:spcAft>
                  <a:spcPts val="0"/>
                </a:spcAft>
                <a:buClr>
                  <a:schemeClr val="dk1"/>
                </a:buClr>
                <a:buSzPts val="1200"/>
                <a:buFont typeface="Poppins"/>
                <a:buChar char="•"/>
              </a:pPr>
              <a:endParaRPr sz="1200" dirty="0">
                <a:solidFill>
                  <a:schemeClr val="dk1"/>
                </a:solidFill>
                <a:latin typeface="Poppins"/>
                <a:ea typeface="Poppins"/>
                <a:cs typeface="Poppins"/>
                <a:sym typeface="Poppins"/>
              </a:endParaRPr>
            </a:p>
          </p:txBody>
        </p:sp>
        <p:sp>
          <p:nvSpPr>
            <p:cNvPr id="360" name="Google Shape;360;p26"/>
            <p:cNvSpPr txBox="1"/>
            <p:nvPr/>
          </p:nvSpPr>
          <p:spPr>
            <a:xfrm>
              <a:off x="762874" y="3953361"/>
              <a:ext cx="9294600" cy="492600"/>
            </a:xfrm>
            <a:prstGeom prst="rect">
              <a:avLst/>
            </a:prstGeom>
            <a:noFill/>
            <a:ln>
              <a:noFill/>
            </a:ln>
          </p:spPr>
          <p:txBody>
            <a:bodyPr spcFirstLastPara="1" wrap="square" lIns="0" tIns="0" rIns="0" bIns="0" anchor="t" anchorCtr="0">
              <a:spAutoFit/>
            </a:bodyPr>
            <a:lstStyle/>
            <a:p>
              <a:pPr marL="254000" marR="0" lvl="1" indent="-127000" algn="l" rtl="0">
                <a:lnSpc>
                  <a:spcPct val="100000"/>
                </a:lnSpc>
                <a:spcBef>
                  <a:spcPts val="0"/>
                </a:spcBef>
                <a:spcAft>
                  <a:spcPts val="0"/>
                </a:spcAft>
                <a:buClr>
                  <a:schemeClr val="dk1"/>
                </a:buClr>
                <a:buSzPts val="1200"/>
                <a:buFont typeface="Poppins"/>
                <a:buChar char="•"/>
              </a:pPr>
              <a:endParaRPr sz="1200" dirty="0">
                <a:solidFill>
                  <a:schemeClr val="dk1"/>
                </a:solidFill>
                <a:latin typeface="Poppins"/>
                <a:ea typeface="Poppins"/>
                <a:cs typeface="Poppins"/>
                <a:sym typeface="Poppins"/>
              </a:endParaRPr>
            </a:p>
          </p:txBody>
        </p:sp>
        <p:sp>
          <p:nvSpPr>
            <p:cNvPr id="361" name="Google Shape;361;p26"/>
            <p:cNvSpPr txBox="1"/>
            <p:nvPr/>
          </p:nvSpPr>
          <p:spPr>
            <a:xfrm>
              <a:off x="0" y="-95250"/>
              <a:ext cx="10820399" cy="61555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500" dirty="0">
                <a:solidFill>
                  <a:schemeClr val="dk1"/>
                </a:solidFill>
                <a:latin typeface="Poppins"/>
                <a:ea typeface="Poppins"/>
                <a:cs typeface="Poppins"/>
                <a:sym typeface="Poppins"/>
              </a:endParaRPr>
            </a:p>
          </p:txBody>
        </p:sp>
        <p:sp>
          <p:nvSpPr>
            <p:cNvPr id="362" name="Google Shape;362;p26"/>
            <p:cNvSpPr txBox="1"/>
            <p:nvPr/>
          </p:nvSpPr>
          <p:spPr>
            <a:xfrm>
              <a:off x="0" y="5032110"/>
              <a:ext cx="12713100" cy="61555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500" dirty="0">
                <a:solidFill>
                  <a:schemeClr val="dk1"/>
                </a:solidFill>
                <a:latin typeface="Poppins"/>
                <a:ea typeface="Poppins"/>
                <a:cs typeface="Poppins"/>
                <a:sym typeface="Poppins"/>
              </a:endParaRPr>
            </a:p>
          </p:txBody>
        </p:sp>
      </p:grpSp>
      <p:sp>
        <p:nvSpPr>
          <p:cNvPr id="3" name="TextBox 2">
            <a:extLst>
              <a:ext uri="{FF2B5EF4-FFF2-40B4-BE49-F238E27FC236}">
                <a16:creationId xmlns:a16="http://schemas.microsoft.com/office/drawing/2014/main" xmlns="" id="{5CDD7431-5A19-C6D4-8F72-EE055BF13ABE}"/>
              </a:ext>
            </a:extLst>
          </p:cNvPr>
          <p:cNvSpPr txBox="1"/>
          <p:nvPr/>
        </p:nvSpPr>
        <p:spPr>
          <a:xfrm>
            <a:off x="213360" y="1063415"/>
            <a:ext cx="8717279" cy="3816429"/>
          </a:xfrm>
          <a:prstGeom prst="rect">
            <a:avLst/>
          </a:prstGeom>
          <a:noFill/>
        </p:spPr>
        <p:txBody>
          <a:bodyPr wrap="square" numCol="1">
            <a:spAutoFit/>
          </a:bodyPr>
          <a:lstStyle/>
          <a:p>
            <a:pPr algn="just"/>
            <a:r>
              <a:rPr lang="en-US" sz="2200" b="0" i="0" dirty="0">
                <a:effectLst/>
                <a:latin typeface="Times New Roman" panose="02020603050405020304" pitchFamily="18" charset="0"/>
                <a:cs typeface="Times New Roman" panose="02020603050405020304" pitchFamily="18" charset="0"/>
              </a:rPr>
              <a:t>In conclusion, our research delved into the analysis of Bio-metric Mirror, an interactive application that provided users with personalized psychological insights. By employing state-of-the-art techniques such as the Viola Jones Algorithm, Fuzzy transform, Ada Boost Technique, Stemmer Feature Wavelets, and Deep Neural Networks trained on reputable datasets, we were able to strengthen the application's capabilities. Moreover, our study revealed that Bio-metric Mirror successfully elicited users' contemplation and critical thinking regarding the ethical implications of facial analysis technology and automated decision-making. These findings contribute to the ongoing discourse and awareness surrounding these important societal issues.</a:t>
            </a:r>
          </a:p>
        </p:txBody>
      </p:sp>
      <p:sp>
        <p:nvSpPr>
          <p:cNvPr id="2" name="Slide Number Placeholder 1">
            <a:extLst>
              <a:ext uri="{FF2B5EF4-FFF2-40B4-BE49-F238E27FC236}">
                <a16:creationId xmlns:a16="http://schemas.microsoft.com/office/drawing/2014/main" xmlns="" id="{13E9A6A7-86CC-DB4E-8567-17A6D2F417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410709863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2">
            <a:alpha val="0"/>
          </a:schemeClr>
        </a:solidFill>
        <a:effectLst/>
      </p:bgPr>
    </p:bg>
    <p:spTree>
      <p:nvGrpSpPr>
        <p:cNvPr id="1" name="Shape 354"/>
        <p:cNvGrpSpPr/>
        <p:nvPr/>
      </p:nvGrpSpPr>
      <p:grpSpPr>
        <a:xfrm>
          <a:off x="0" y="0"/>
          <a:ext cx="0" cy="0"/>
          <a:chOff x="0" y="0"/>
          <a:chExt cx="0" cy="0"/>
        </a:xfrm>
      </p:grpSpPr>
      <p:sp>
        <p:nvSpPr>
          <p:cNvPr id="355" name="Google Shape;355;p26"/>
          <p:cNvSpPr/>
          <p:nvPr/>
        </p:nvSpPr>
        <p:spPr>
          <a:xfrm>
            <a:off x="0" y="0"/>
            <a:ext cx="9144000" cy="811095"/>
          </a:xfrm>
          <a:prstGeom prst="rect">
            <a:avLst/>
          </a:pr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6" name="Google Shape;356;p26"/>
          <p:cNvSpPr txBox="1"/>
          <p:nvPr/>
        </p:nvSpPr>
        <p:spPr>
          <a:xfrm>
            <a:off x="2898056" y="110796"/>
            <a:ext cx="4057800"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000" b="1" dirty="0">
                <a:solidFill>
                  <a:schemeClr val="accent1"/>
                </a:solidFill>
                <a:effectLst>
                  <a:outerShdw blurRad="38100" dist="38100" dir="2700000" algn="tl">
                    <a:srgbClr val="000000">
                      <a:alpha val="43137"/>
                    </a:srgbClr>
                  </a:outerShdw>
                </a:effectLst>
                <a:latin typeface="Times New Roman" panose="02020603050405020304" pitchFamily="18" charset="0"/>
                <a:ea typeface="Poppins Medium"/>
                <a:cs typeface="Times New Roman" panose="02020603050405020304" pitchFamily="18" charset="0"/>
                <a:sym typeface="Poppins Medium"/>
              </a:rPr>
              <a:t>REFERENCE</a:t>
            </a:r>
            <a:endParaRPr sz="4000" b="1" dirty="0">
              <a:solidFill>
                <a:schemeClr val="accent1"/>
              </a:solidFill>
              <a:effectLst>
                <a:outerShdw blurRad="38100" dist="38100" dir="2700000" algn="tl">
                  <a:srgbClr val="000000">
                    <a:alpha val="43137"/>
                  </a:srgbClr>
                </a:outerShdw>
              </a:effectLst>
              <a:latin typeface="Times New Roman" panose="02020603050405020304" pitchFamily="18" charset="0"/>
              <a:ea typeface="Poppins"/>
              <a:cs typeface="Times New Roman" panose="02020603050405020304" pitchFamily="18" charset="0"/>
              <a:sym typeface="Poppins"/>
            </a:endParaRPr>
          </a:p>
        </p:txBody>
      </p:sp>
      <p:grpSp>
        <p:nvGrpSpPr>
          <p:cNvPr id="357" name="Google Shape;357;p26"/>
          <p:cNvGrpSpPr/>
          <p:nvPr/>
        </p:nvGrpSpPr>
        <p:grpSpPr>
          <a:xfrm>
            <a:off x="514350" y="2098492"/>
            <a:ext cx="4767413" cy="2153592"/>
            <a:chOff x="0" y="-95250"/>
            <a:chExt cx="12713100" cy="5742912"/>
          </a:xfrm>
        </p:grpSpPr>
        <p:sp>
          <p:nvSpPr>
            <p:cNvPr id="358" name="Google Shape;358;p26"/>
            <p:cNvSpPr txBox="1"/>
            <p:nvPr/>
          </p:nvSpPr>
          <p:spPr>
            <a:xfrm>
              <a:off x="762874" y="1956603"/>
              <a:ext cx="9294600" cy="492600"/>
            </a:xfrm>
            <a:prstGeom prst="rect">
              <a:avLst/>
            </a:prstGeom>
            <a:noFill/>
            <a:ln>
              <a:noFill/>
            </a:ln>
          </p:spPr>
          <p:txBody>
            <a:bodyPr spcFirstLastPara="1" wrap="square" lIns="0" tIns="0" rIns="0" bIns="0" anchor="t" anchorCtr="0">
              <a:spAutoFit/>
            </a:bodyPr>
            <a:lstStyle/>
            <a:p>
              <a:pPr marL="254000" marR="0" lvl="1" indent="-127000" algn="l" rtl="0">
                <a:lnSpc>
                  <a:spcPct val="100000"/>
                </a:lnSpc>
                <a:spcBef>
                  <a:spcPts val="0"/>
                </a:spcBef>
                <a:spcAft>
                  <a:spcPts val="0"/>
                </a:spcAft>
                <a:buClr>
                  <a:schemeClr val="dk1"/>
                </a:buClr>
                <a:buSzPts val="1200"/>
                <a:buFont typeface="Poppins"/>
                <a:buChar char="•"/>
              </a:pPr>
              <a:endParaRPr sz="1200" dirty="0">
                <a:solidFill>
                  <a:schemeClr val="dk1"/>
                </a:solidFill>
                <a:latin typeface="Poppins"/>
                <a:ea typeface="Poppins"/>
                <a:cs typeface="Poppins"/>
                <a:sym typeface="Poppins"/>
              </a:endParaRPr>
            </a:p>
          </p:txBody>
        </p:sp>
        <p:sp>
          <p:nvSpPr>
            <p:cNvPr id="359" name="Google Shape;359;p26"/>
            <p:cNvSpPr txBox="1"/>
            <p:nvPr/>
          </p:nvSpPr>
          <p:spPr>
            <a:xfrm>
              <a:off x="762874" y="2913796"/>
              <a:ext cx="9294600" cy="492600"/>
            </a:xfrm>
            <a:prstGeom prst="rect">
              <a:avLst/>
            </a:prstGeom>
            <a:noFill/>
            <a:ln>
              <a:noFill/>
            </a:ln>
          </p:spPr>
          <p:txBody>
            <a:bodyPr spcFirstLastPara="1" wrap="square" lIns="0" tIns="0" rIns="0" bIns="0" anchor="t" anchorCtr="0">
              <a:spAutoFit/>
            </a:bodyPr>
            <a:lstStyle/>
            <a:p>
              <a:pPr marL="254000" marR="0" lvl="1" indent="-127000" algn="l" rtl="0">
                <a:lnSpc>
                  <a:spcPct val="100000"/>
                </a:lnSpc>
                <a:spcBef>
                  <a:spcPts val="0"/>
                </a:spcBef>
                <a:spcAft>
                  <a:spcPts val="0"/>
                </a:spcAft>
                <a:buClr>
                  <a:schemeClr val="dk1"/>
                </a:buClr>
                <a:buSzPts val="1200"/>
                <a:buFont typeface="Poppins"/>
                <a:buChar char="•"/>
              </a:pPr>
              <a:endParaRPr sz="1200" dirty="0">
                <a:solidFill>
                  <a:schemeClr val="dk1"/>
                </a:solidFill>
                <a:latin typeface="Poppins"/>
                <a:ea typeface="Poppins"/>
                <a:cs typeface="Poppins"/>
                <a:sym typeface="Poppins"/>
              </a:endParaRPr>
            </a:p>
          </p:txBody>
        </p:sp>
        <p:sp>
          <p:nvSpPr>
            <p:cNvPr id="360" name="Google Shape;360;p26"/>
            <p:cNvSpPr txBox="1"/>
            <p:nvPr/>
          </p:nvSpPr>
          <p:spPr>
            <a:xfrm>
              <a:off x="762874" y="3953361"/>
              <a:ext cx="9294600" cy="492600"/>
            </a:xfrm>
            <a:prstGeom prst="rect">
              <a:avLst/>
            </a:prstGeom>
            <a:noFill/>
            <a:ln>
              <a:noFill/>
            </a:ln>
          </p:spPr>
          <p:txBody>
            <a:bodyPr spcFirstLastPara="1" wrap="square" lIns="0" tIns="0" rIns="0" bIns="0" anchor="t" anchorCtr="0">
              <a:spAutoFit/>
            </a:bodyPr>
            <a:lstStyle/>
            <a:p>
              <a:pPr marL="254000" marR="0" lvl="1" indent="-127000" algn="l" rtl="0">
                <a:lnSpc>
                  <a:spcPct val="100000"/>
                </a:lnSpc>
                <a:spcBef>
                  <a:spcPts val="0"/>
                </a:spcBef>
                <a:spcAft>
                  <a:spcPts val="0"/>
                </a:spcAft>
                <a:buClr>
                  <a:schemeClr val="dk1"/>
                </a:buClr>
                <a:buSzPts val="1200"/>
                <a:buFont typeface="Poppins"/>
                <a:buChar char="•"/>
              </a:pPr>
              <a:endParaRPr sz="1200" dirty="0">
                <a:solidFill>
                  <a:schemeClr val="dk1"/>
                </a:solidFill>
                <a:latin typeface="Poppins"/>
                <a:ea typeface="Poppins"/>
                <a:cs typeface="Poppins"/>
                <a:sym typeface="Poppins"/>
              </a:endParaRPr>
            </a:p>
          </p:txBody>
        </p:sp>
        <p:sp>
          <p:nvSpPr>
            <p:cNvPr id="361" name="Google Shape;361;p26"/>
            <p:cNvSpPr txBox="1"/>
            <p:nvPr/>
          </p:nvSpPr>
          <p:spPr>
            <a:xfrm>
              <a:off x="0" y="-95250"/>
              <a:ext cx="10820399" cy="61555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500" dirty="0">
                <a:solidFill>
                  <a:schemeClr val="dk1"/>
                </a:solidFill>
                <a:latin typeface="Poppins"/>
                <a:ea typeface="Poppins"/>
                <a:cs typeface="Poppins"/>
                <a:sym typeface="Poppins"/>
              </a:endParaRPr>
            </a:p>
          </p:txBody>
        </p:sp>
        <p:sp>
          <p:nvSpPr>
            <p:cNvPr id="362" name="Google Shape;362;p26"/>
            <p:cNvSpPr txBox="1"/>
            <p:nvPr/>
          </p:nvSpPr>
          <p:spPr>
            <a:xfrm>
              <a:off x="0" y="5032110"/>
              <a:ext cx="12713100" cy="61555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1500" dirty="0">
                <a:solidFill>
                  <a:schemeClr val="dk1"/>
                </a:solidFill>
                <a:latin typeface="Poppins"/>
                <a:ea typeface="Poppins"/>
                <a:cs typeface="Poppins"/>
                <a:sym typeface="Poppins"/>
              </a:endParaRPr>
            </a:p>
          </p:txBody>
        </p:sp>
      </p:grpSp>
      <p:sp>
        <p:nvSpPr>
          <p:cNvPr id="3" name="TextBox 2">
            <a:extLst>
              <a:ext uri="{FF2B5EF4-FFF2-40B4-BE49-F238E27FC236}">
                <a16:creationId xmlns:a16="http://schemas.microsoft.com/office/drawing/2014/main" xmlns="" id="{98606A93-ACE2-AC29-A720-AE8FE762C470}"/>
              </a:ext>
            </a:extLst>
          </p:cNvPr>
          <p:cNvSpPr txBox="1"/>
          <p:nvPr/>
        </p:nvSpPr>
        <p:spPr>
          <a:xfrm>
            <a:off x="0" y="891416"/>
            <a:ext cx="9218342" cy="4067717"/>
          </a:xfrm>
          <a:prstGeom prst="rect">
            <a:avLst/>
          </a:prstGeom>
          <a:noFill/>
        </p:spPr>
        <p:txBody>
          <a:bodyPr wrap="square">
            <a:spAutoFit/>
          </a:bodyPr>
          <a:lstStyle/>
          <a:p>
            <a:pPr marL="342900" marR="60325" lvl="0" indent="-342900">
              <a:lnSpc>
                <a:spcPct val="150000"/>
              </a:lnSpc>
              <a:spcAft>
                <a:spcPts val="800"/>
              </a:spcAft>
              <a:buFont typeface="+mj-lt"/>
              <a:buAutoNum type="arabicParenR"/>
              <a:tabLst>
                <a:tab pos="270510" algn="l"/>
              </a:tabLst>
            </a:pPr>
            <a:r>
              <a:rPr lang="en-GB" sz="1300" dirty="0">
                <a:effectLst/>
                <a:latin typeface="Times New Roman" panose="02020603050405020304" pitchFamily="18" charset="0"/>
                <a:ea typeface="Calibri" panose="020F0502020204030204" pitchFamily="34" charset="0"/>
                <a:cs typeface="Times New Roman" panose="02020603050405020304" pitchFamily="18" charset="0"/>
              </a:rPr>
              <a:t>T. </a:t>
            </a:r>
            <a:r>
              <a:rPr lang="en-GB" sz="1300" dirty="0" err="1">
                <a:effectLst/>
                <a:latin typeface="Times New Roman" panose="02020603050405020304" pitchFamily="18" charset="0"/>
                <a:ea typeface="Calibri" panose="020F0502020204030204" pitchFamily="34" charset="0"/>
                <a:cs typeface="Times New Roman" panose="02020603050405020304" pitchFamily="18" charset="0"/>
              </a:rPr>
              <a:t>Khajontantichaikun</a:t>
            </a:r>
            <a:r>
              <a:rPr lang="en-GB" sz="1300" dirty="0">
                <a:effectLst/>
                <a:latin typeface="Times New Roman" panose="02020603050405020304" pitchFamily="18" charset="0"/>
                <a:ea typeface="Calibri" panose="020F0502020204030204" pitchFamily="34" charset="0"/>
                <a:cs typeface="Times New Roman" panose="02020603050405020304" pitchFamily="18" charset="0"/>
              </a:rPr>
              <a:t>, S. </a:t>
            </a:r>
            <a:r>
              <a:rPr lang="en-GB" sz="1300" dirty="0" err="1">
                <a:effectLst/>
                <a:latin typeface="Times New Roman" panose="02020603050405020304" pitchFamily="18" charset="0"/>
                <a:ea typeface="Calibri" panose="020F0502020204030204" pitchFamily="34" charset="0"/>
                <a:cs typeface="Times New Roman" panose="02020603050405020304" pitchFamily="18" charset="0"/>
              </a:rPr>
              <a:t>Jaiyen</a:t>
            </a:r>
            <a:r>
              <a:rPr lang="en-GB" sz="1300" dirty="0">
                <a:effectLst/>
                <a:latin typeface="Times New Roman" panose="02020603050405020304" pitchFamily="18" charset="0"/>
                <a:ea typeface="Calibri" panose="020F0502020204030204" pitchFamily="34" charset="0"/>
                <a:cs typeface="Times New Roman" panose="02020603050405020304" pitchFamily="18" charset="0"/>
              </a:rPr>
              <a:t>, S. </a:t>
            </a:r>
            <a:r>
              <a:rPr lang="en-GB" sz="1300" dirty="0" err="1">
                <a:effectLst/>
                <a:latin typeface="Times New Roman" panose="02020603050405020304" pitchFamily="18" charset="0"/>
                <a:ea typeface="Calibri" panose="020F0502020204030204" pitchFamily="34" charset="0"/>
                <a:cs typeface="Times New Roman" panose="02020603050405020304" pitchFamily="18" charset="0"/>
              </a:rPr>
              <a:t>Yamsaengsung</a:t>
            </a:r>
            <a:r>
              <a:rPr lang="en-GB" sz="1300" dirty="0">
                <a:effectLst/>
                <a:latin typeface="Times New Roman" panose="02020603050405020304" pitchFamily="18" charset="0"/>
                <a:ea typeface="Calibri" panose="020F0502020204030204" pitchFamily="34" charset="0"/>
                <a:cs typeface="Times New Roman" panose="02020603050405020304" pitchFamily="18" charset="0"/>
              </a:rPr>
              <a:t>, P. </a:t>
            </a:r>
            <a:r>
              <a:rPr lang="en-GB" sz="1300" dirty="0" err="1">
                <a:effectLst/>
                <a:latin typeface="Times New Roman" panose="02020603050405020304" pitchFamily="18" charset="0"/>
                <a:ea typeface="Calibri" panose="020F0502020204030204" pitchFamily="34" charset="0"/>
                <a:cs typeface="Times New Roman" panose="02020603050405020304" pitchFamily="18" charset="0"/>
              </a:rPr>
              <a:t>Mongkolnam</a:t>
            </a:r>
            <a:r>
              <a:rPr lang="en-GB" sz="1300" dirty="0">
                <a:effectLst/>
                <a:latin typeface="Times New Roman" panose="02020603050405020304" pitchFamily="18" charset="0"/>
                <a:ea typeface="Calibri" panose="020F0502020204030204" pitchFamily="34" charset="0"/>
                <a:cs typeface="Times New Roman" panose="02020603050405020304" pitchFamily="18" charset="0"/>
              </a:rPr>
              <a:t> and U. </a:t>
            </a:r>
            <a:r>
              <a:rPr lang="en-GB" sz="1300" dirty="0" err="1">
                <a:effectLst/>
                <a:latin typeface="Times New Roman" panose="02020603050405020304" pitchFamily="18" charset="0"/>
                <a:ea typeface="Calibri" panose="020F0502020204030204" pitchFamily="34" charset="0"/>
                <a:cs typeface="Times New Roman" panose="02020603050405020304" pitchFamily="18" charset="0"/>
              </a:rPr>
              <a:t>Ninrutsirikun</a:t>
            </a:r>
            <a:r>
              <a:rPr lang="en-GB" sz="1300" dirty="0">
                <a:effectLst/>
                <a:latin typeface="Times New Roman" panose="02020603050405020304" pitchFamily="18" charset="0"/>
                <a:ea typeface="Calibri" panose="020F0502020204030204" pitchFamily="34" charset="0"/>
                <a:cs typeface="Times New Roman" panose="02020603050405020304" pitchFamily="18" charset="0"/>
              </a:rPr>
              <a:t>, "Emotion Detection of Thai Elderly Facial Expressions using Hybrid Object Detection," </a:t>
            </a:r>
            <a:r>
              <a:rPr lang="en-GB" sz="1300" i="1" dirty="0">
                <a:effectLst/>
                <a:latin typeface="Times New Roman" panose="02020603050405020304" pitchFamily="18" charset="0"/>
                <a:ea typeface="Calibri" panose="020F0502020204030204" pitchFamily="34" charset="0"/>
                <a:cs typeface="Times New Roman" panose="02020603050405020304" pitchFamily="18" charset="0"/>
              </a:rPr>
              <a:t>2022 26th International Computer Science and Engineering Conference (ICSEC)</a:t>
            </a:r>
            <a:r>
              <a:rPr lang="en-GB" sz="13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300" dirty="0" err="1">
                <a:effectLst/>
                <a:latin typeface="Times New Roman" panose="02020603050405020304" pitchFamily="18" charset="0"/>
                <a:ea typeface="Calibri" panose="020F0502020204030204" pitchFamily="34" charset="0"/>
                <a:cs typeface="Times New Roman" panose="02020603050405020304" pitchFamily="18" charset="0"/>
              </a:rPr>
              <a:t>Sakon</a:t>
            </a:r>
            <a:r>
              <a:rPr lang="en-GB" sz="1300" dirty="0">
                <a:effectLst/>
                <a:latin typeface="Times New Roman" panose="02020603050405020304" pitchFamily="18" charset="0"/>
                <a:ea typeface="Calibri" panose="020F0502020204030204" pitchFamily="34" charset="0"/>
                <a:cs typeface="Times New Roman" panose="02020603050405020304" pitchFamily="18" charset="0"/>
              </a:rPr>
              <a:t> Nakhon, Thailand, 2022, pp.219-223, </a:t>
            </a:r>
            <a:r>
              <a:rPr lang="en-GB" sz="13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GB" sz="1300" dirty="0">
                <a:effectLst/>
                <a:latin typeface="Times New Roman" panose="02020603050405020304" pitchFamily="18" charset="0"/>
                <a:ea typeface="Calibri" panose="020F0502020204030204" pitchFamily="34" charset="0"/>
                <a:cs typeface="Times New Roman" panose="02020603050405020304" pitchFamily="18" charset="0"/>
              </a:rPr>
              <a:t>: 10.1109/ICSEC56337.2022.10049334.https://ieeexplore.ieee.org/document/10049334</a:t>
            </a:r>
            <a:endParaRPr lang="en-IN" sz="1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0325" lvl="0" indent="-342900">
              <a:lnSpc>
                <a:spcPct val="150000"/>
              </a:lnSpc>
              <a:spcAft>
                <a:spcPts val="800"/>
              </a:spcAft>
              <a:buFont typeface="+mj-lt"/>
              <a:buAutoNum type="arabicParenR"/>
              <a:tabLst>
                <a:tab pos="270510" algn="l"/>
              </a:tabLs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Yang, J. S. Y.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Ortoneda</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and J.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Saniie</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"Emotion Recognition Using Deep Neural Network with Vectorized Facial Features," 2018 IEEE International Conference on Electro/Information Technology (EIT), Rochester, MI, USA, 2018, pp. 0318-0322.</a:t>
            </a:r>
            <a:endParaRPr lang="en-IN" sz="1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0325" lvl="0" indent="-342900">
              <a:lnSpc>
                <a:spcPct val="150000"/>
              </a:lnSpc>
              <a:spcAft>
                <a:spcPts val="800"/>
              </a:spcAft>
              <a:buFont typeface="+mj-lt"/>
              <a:buAutoNum type="arabicParenR"/>
              <a:tabLst>
                <a:tab pos="270510" algn="l"/>
              </a:tabLs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Jaiswal, A.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Krishnama</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Raju and S. Deb, "Facial Emotion Detection Using Deep Learning," 2020 International Conference for Emerging Technology (INCET), Belgaum, India, 2020, pp. 1-5</a:t>
            </a:r>
            <a:endParaRPr lang="en-IN" sz="1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0325" lvl="0" indent="-342900">
              <a:lnSpc>
                <a:spcPct val="150000"/>
              </a:lnSpc>
              <a:spcAft>
                <a:spcPts val="800"/>
              </a:spcAft>
              <a:buFont typeface="+mj-lt"/>
              <a:buAutoNum type="arabicParenR"/>
              <a:tabLst>
                <a:tab pos="270510" algn="l"/>
              </a:tabLs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J. Li and E. Y. Lam, "Facial expression recognition using deep neural networks," 2015 IEEE International Conference on Imaging Systems and Techniques (IST), Macau, China, 2015, pp. 1-6.</a:t>
            </a:r>
            <a:endParaRPr lang="en-IN" sz="13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0325" lvl="0" indent="-342900">
              <a:lnSpc>
                <a:spcPct val="150000"/>
              </a:lnSpc>
              <a:spcAft>
                <a:spcPts val="800"/>
              </a:spcAft>
              <a:buFont typeface="+mj-lt"/>
              <a:buAutoNum type="arabicParenR"/>
              <a:tabLst>
                <a:tab pos="270510" algn="l"/>
              </a:tabLst>
            </a:pP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Lee, H. Jung, C. H. Ahn, J. </a:t>
            </a:r>
            <a:r>
              <a:rPr lang="en-US" sz="1300" dirty="0" err="1">
                <a:effectLst/>
                <a:latin typeface="Times New Roman" panose="02020603050405020304" pitchFamily="18" charset="0"/>
                <a:ea typeface="Calibri" panose="020F0502020204030204" pitchFamily="34" charset="0"/>
                <a:cs typeface="Times New Roman" panose="02020603050405020304" pitchFamily="18" charset="0"/>
              </a:rPr>
              <a:t>Seo</a:t>
            </a:r>
            <a:r>
              <a:rPr lang="en-US" sz="1300" dirty="0">
                <a:effectLst/>
                <a:latin typeface="Times New Roman" panose="02020603050405020304" pitchFamily="18" charset="0"/>
                <a:ea typeface="Calibri" panose="020F0502020204030204" pitchFamily="34" charset="0"/>
                <a:cs typeface="Times New Roman" panose="02020603050405020304" pitchFamily="18" charset="0"/>
              </a:rPr>
              <a:t>, J. Kim and O. Kwon, "Real-time personalized facial expression recognition system based on deep learning," 2016 IEEE International Conference on Consumer Electronics (ICCE), Las Vegas, NV, USA, 2016, pp. 267-268,.</a:t>
            </a:r>
            <a:endParaRPr lang="en-IN"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xmlns="" id="{A53E2367-DD99-07BA-AB17-87D6D7D524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36641191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6"/>
        <p:cNvGrpSpPr/>
        <p:nvPr/>
      </p:nvGrpSpPr>
      <p:grpSpPr>
        <a:xfrm>
          <a:off x="0" y="0"/>
          <a:ext cx="0" cy="0"/>
          <a:chOff x="0" y="0"/>
          <a:chExt cx="0" cy="0"/>
        </a:xfrm>
      </p:grpSpPr>
      <p:grpSp>
        <p:nvGrpSpPr>
          <p:cNvPr id="327" name="Google Shape;327;p24"/>
          <p:cNvGrpSpPr/>
          <p:nvPr/>
        </p:nvGrpSpPr>
        <p:grpSpPr>
          <a:xfrm>
            <a:off x="835677" y="827488"/>
            <a:ext cx="7492528" cy="3354737"/>
            <a:chOff x="-3810" y="0"/>
            <a:chExt cx="3730827" cy="1708580"/>
          </a:xfrm>
          <a:solidFill>
            <a:schemeClr val="bg1"/>
          </a:solidFill>
        </p:grpSpPr>
        <p:sp>
          <p:nvSpPr>
            <p:cNvPr id="328" name="Google Shape;328;p24"/>
            <p:cNvSpPr/>
            <p:nvPr/>
          </p:nvSpPr>
          <p:spPr>
            <a:xfrm>
              <a:off x="10160" y="16510"/>
              <a:ext cx="3701617" cy="1681910"/>
            </a:xfrm>
            <a:custGeom>
              <a:avLst/>
              <a:gdLst/>
              <a:ahLst/>
              <a:cxnLst/>
              <a:rect l="l" t="t" r="r" b="b"/>
              <a:pathLst>
                <a:path w="3701617" h="1681910" extrusionOk="0">
                  <a:moveTo>
                    <a:pt x="3701617" y="1681910"/>
                  </a:moveTo>
                  <a:lnTo>
                    <a:pt x="0" y="1674290"/>
                  </a:lnTo>
                  <a:lnTo>
                    <a:pt x="0" y="596557"/>
                  </a:lnTo>
                  <a:lnTo>
                    <a:pt x="17780" y="19050"/>
                  </a:lnTo>
                  <a:lnTo>
                    <a:pt x="1843771" y="0"/>
                  </a:lnTo>
                  <a:lnTo>
                    <a:pt x="3682567" y="5080"/>
                  </a:lnTo>
                  <a:close/>
                </a:path>
              </a:pathLst>
            </a:custGeom>
            <a:grpFill/>
            <a:ln>
              <a:noFill/>
            </a:ln>
          </p:spPr>
        </p:sp>
        <p:sp>
          <p:nvSpPr>
            <p:cNvPr id="329" name="Google Shape;329;p24"/>
            <p:cNvSpPr/>
            <p:nvPr/>
          </p:nvSpPr>
          <p:spPr>
            <a:xfrm>
              <a:off x="-3810" y="0"/>
              <a:ext cx="3730827" cy="1708580"/>
            </a:xfrm>
            <a:custGeom>
              <a:avLst/>
              <a:gdLst/>
              <a:ahLst/>
              <a:cxnLst/>
              <a:rect l="l" t="t" r="r" b="b"/>
              <a:pathLst>
                <a:path w="3730827" h="1708580" extrusionOk="0">
                  <a:moveTo>
                    <a:pt x="3696537" y="21590"/>
                  </a:moveTo>
                  <a:cubicBezTo>
                    <a:pt x="3697807" y="34290"/>
                    <a:pt x="3697807" y="44450"/>
                    <a:pt x="3699077" y="54610"/>
                  </a:cubicBezTo>
                  <a:cubicBezTo>
                    <a:pt x="3701617" y="88828"/>
                    <a:pt x="3702887" y="124284"/>
                    <a:pt x="3705427" y="158473"/>
                  </a:cubicBezTo>
                  <a:cubicBezTo>
                    <a:pt x="3705427" y="207858"/>
                    <a:pt x="3718127" y="1181626"/>
                    <a:pt x="3724477" y="1231011"/>
                  </a:cubicBezTo>
                  <a:cubicBezTo>
                    <a:pt x="3730827" y="1305722"/>
                    <a:pt x="3727017" y="1381698"/>
                    <a:pt x="3727017" y="1456409"/>
                  </a:cubicBezTo>
                  <a:cubicBezTo>
                    <a:pt x="3727017" y="1522255"/>
                    <a:pt x="3728287" y="1583037"/>
                    <a:pt x="3729557" y="1647620"/>
                  </a:cubicBezTo>
                  <a:cubicBezTo>
                    <a:pt x="3729557" y="1669210"/>
                    <a:pt x="3729557" y="1683180"/>
                    <a:pt x="3729557" y="1707310"/>
                  </a:cubicBezTo>
                  <a:cubicBezTo>
                    <a:pt x="3706697" y="1707310"/>
                    <a:pt x="3686377" y="1708580"/>
                    <a:pt x="3659517" y="1707310"/>
                  </a:cubicBezTo>
                  <a:cubicBezTo>
                    <a:pt x="3473028" y="1702230"/>
                    <a:pt x="3283669" y="1708580"/>
                    <a:pt x="3097180" y="1703500"/>
                  </a:cubicBezTo>
                  <a:cubicBezTo>
                    <a:pt x="2985286" y="1699690"/>
                    <a:pt x="2876261" y="1702230"/>
                    <a:pt x="2764367" y="1699690"/>
                  </a:cubicBezTo>
                  <a:cubicBezTo>
                    <a:pt x="2712724" y="1698420"/>
                    <a:pt x="2661081" y="1697150"/>
                    <a:pt x="2609438" y="1695880"/>
                  </a:cubicBezTo>
                  <a:cubicBezTo>
                    <a:pt x="2577878" y="1695880"/>
                    <a:pt x="2549187" y="1697150"/>
                    <a:pt x="2517627" y="1697150"/>
                  </a:cubicBezTo>
                  <a:cubicBezTo>
                    <a:pt x="2437293" y="1695880"/>
                    <a:pt x="2216375" y="1697150"/>
                    <a:pt x="2136041" y="1695880"/>
                  </a:cubicBezTo>
                  <a:cubicBezTo>
                    <a:pt x="2078660" y="1694610"/>
                    <a:pt x="931032" y="1703500"/>
                    <a:pt x="873650" y="1702230"/>
                  </a:cubicBezTo>
                  <a:cubicBezTo>
                    <a:pt x="859305" y="1702230"/>
                    <a:pt x="842091" y="1703500"/>
                    <a:pt x="827745" y="1703500"/>
                  </a:cubicBezTo>
                  <a:cubicBezTo>
                    <a:pt x="793316" y="1703500"/>
                    <a:pt x="761757" y="1704770"/>
                    <a:pt x="727328" y="1704770"/>
                  </a:cubicBezTo>
                  <a:cubicBezTo>
                    <a:pt x="641256" y="1704770"/>
                    <a:pt x="558053" y="1703500"/>
                    <a:pt x="471981" y="1702230"/>
                  </a:cubicBezTo>
                  <a:cubicBezTo>
                    <a:pt x="420337" y="1700960"/>
                    <a:pt x="368694" y="1699690"/>
                    <a:pt x="319920" y="1698420"/>
                  </a:cubicBezTo>
                  <a:cubicBezTo>
                    <a:pt x="228110" y="1697150"/>
                    <a:pt x="136299" y="1695880"/>
                    <a:pt x="48260" y="1695880"/>
                  </a:cubicBezTo>
                  <a:cubicBezTo>
                    <a:pt x="38100" y="1695880"/>
                    <a:pt x="29210" y="1695880"/>
                    <a:pt x="19050" y="1694610"/>
                  </a:cubicBezTo>
                  <a:cubicBezTo>
                    <a:pt x="10160" y="1693340"/>
                    <a:pt x="5080" y="1686990"/>
                    <a:pt x="7620" y="1678100"/>
                  </a:cubicBezTo>
                  <a:cubicBezTo>
                    <a:pt x="16510" y="1646350"/>
                    <a:pt x="12700" y="1614693"/>
                    <a:pt x="11430" y="1581770"/>
                  </a:cubicBezTo>
                  <a:cubicBezTo>
                    <a:pt x="10160" y="1514658"/>
                    <a:pt x="6350" y="1448811"/>
                    <a:pt x="7620" y="1381698"/>
                  </a:cubicBezTo>
                  <a:cubicBezTo>
                    <a:pt x="5080" y="1298124"/>
                    <a:pt x="0" y="263574"/>
                    <a:pt x="7620" y="178734"/>
                  </a:cubicBezTo>
                  <a:cubicBezTo>
                    <a:pt x="8890" y="162272"/>
                    <a:pt x="7620" y="144544"/>
                    <a:pt x="8890" y="128083"/>
                  </a:cubicBezTo>
                  <a:cubicBezTo>
                    <a:pt x="10160" y="101491"/>
                    <a:pt x="12700" y="72366"/>
                    <a:pt x="13970" y="44450"/>
                  </a:cubicBezTo>
                  <a:cubicBezTo>
                    <a:pt x="13970" y="41910"/>
                    <a:pt x="15240" y="39370"/>
                    <a:pt x="16510" y="38100"/>
                  </a:cubicBezTo>
                  <a:cubicBezTo>
                    <a:pt x="38100" y="35560"/>
                    <a:pt x="64573" y="30480"/>
                    <a:pt x="110478" y="29210"/>
                  </a:cubicBezTo>
                  <a:cubicBezTo>
                    <a:pt x="187943" y="25400"/>
                    <a:pt x="265408" y="22860"/>
                    <a:pt x="345741" y="20320"/>
                  </a:cubicBezTo>
                  <a:cubicBezTo>
                    <a:pt x="400254" y="17780"/>
                    <a:pt x="454766" y="16510"/>
                    <a:pt x="506409" y="13970"/>
                  </a:cubicBezTo>
                  <a:cubicBezTo>
                    <a:pt x="558053" y="11430"/>
                    <a:pt x="612565" y="8890"/>
                    <a:pt x="664208" y="8890"/>
                  </a:cubicBezTo>
                  <a:cubicBezTo>
                    <a:pt x="721590" y="7620"/>
                    <a:pt x="778971" y="10160"/>
                    <a:pt x="836352" y="8890"/>
                  </a:cubicBezTo>
                  <a:cubicBezTo>
                    <a:pt x="908079" y="8890"/>
                    <a:pt x="2207768" y="6350"/>
                    <a:pt x="2279495" y="5080"/>
                  </a:cubicBezTo>
                  <a:cubicBezTo>
                    <a:pt x="2348352" y="3810"/>
                    <a:pt x="2417210" y="2540"/>
                    <a:pt x="2488937" y="2540"/>
                  </a:cubicBezTo>
                  <a:cubicBezTo>
                    <a:pt x="2606569" y="1270"/>
                    <a:pt x="2721331" y="0"/>
                    <a:pt x="2838963" y="0"/>
                  </a:cubicBezTo>
                  <a:cubicBezTo>
                    <a:pt x="2887737" y="0"/>
                    <a:pt x="2939381" y="2540"/>
                    <a:pt x="2988155" y="2540"/>
                  </a:cubicBezTo>
                  <a:cubicBezTo>
                    <a:pt x="3123001" y="3810"/>
                    <a:pt x="3260717" y="5080"/>
                    <a:pt x="3395563" y="7620"/>
                  </a:cubicBezTo>
                  <a:cubicBezTo>
                    <a:pt x="3467290" y="8890"/>
                    <a:pt x="3539016" y="12700"/>
                    <a:pt x="3610743" y="16510"/>
                  </a:cubicBezTo>
                  <a:cubicBezTo>
                    <a:pt x="3627957" y="16510"/>
                    <a:pt x="3645172" y="16510"/>
                    <a:pt x="3659517" y="16510"/>
                  </a:cubicBezTo>
                  <a:cubicBezTo>
                    <a:pt x="3677487" y="17780"/>
                    <a:pt x="3686377" y="20320"/>
                    <a:pt x="3696537" y="21590"/>
                  </a:cubicBezTo>
                  <a:close/>
                  <a:moveTo>
                    <a:pt x="3706697" y="1690800"/>
                  </a:moveTo>
                  <a:cubicBezTo>
                    <a:pt x="3707967" y="1674290"/>
                    <a:pt x="3709237" y="1661590"/>
                    <a:pt x="3709237" y="1648890"/>
                  </a:cubicBezTo>
                  <a:cubicBezTo>
                    <a:pt x="3707967" y="1576705"/>
                    <a:pt x="3706697" y="1509592"/>
                    <a:pt x="3706697" y="1437415"/>
                  </a:cubicBezTo>
                  <a:cubicBezTo>
                    <a:pt x="3706697" y="1404491"/>
                    <a:pt x="3709237" y="1371568"/>
                    <a:pt x="3707967" y="1338645"/>
                  </a:cubicBezTo>
                  <a:cubicBezTo>
                    <a:pt x="3707967" y="1308254"/>
                    <a:pt x="3706697" y="1276597"/>
                    <a:pt x="3705427" y="1246206"/>
                  </a:cubicBezTo>
                  <a:cubicBezTo>
                    <a:pt x="3700347" y="1199354"/>
                    <a:pt x="3688917" y="229385"/>
                    <a:pt x="3688917" y="182533"/>
                  </a:cubicBezTo>
                  <a:cubicBezTo>
                    <a:pt x="3686377" y="143278"/>
                    <a:pt x="3683837" y="102757"/>
                    <a:pt x="3681297" y="63500"/>
                  </a:cubicBezTo>
                  <a:cubicBezTo>
                    <a:pt x="3680027" y="44450"/>
                    <a:pt x="3678757" y="43180"/>
                    <a:pt x="3650910" y="41910"/>
                  </a:cubicBezTo>
                  <a:cubicBezTo>
                    <a:pt x="3642303" y="41910"/>
                    <a:pt x="3636565" y="41910"/>
                    <a:pt x="3627958" y="40640"/>
                  </a:cubicBezTo>
                  <a:cubicBezTo>
                    <a:pt x="3556231" y="36830"/>
                    <a:pt x="3481635" y="31750"/>
                    <a:pt x="3409908" y="30480"/>
                  </a:cubicBezTo>
                  <a:cubicBezTo>
                    <a:pt x="3234895" y="26670"/>
                    <a:pt x="3057013" y="25400"/>
                    <a:pt x="2881999" y="22860"/>
                  </a:cubicBezTo>
                  <a:cubicBezTo>
                    <a:pt x="2856178" y="22860"/>
                    <a:pt x="2827487" y="22860"/>
                    <a:pt x="2801665" y="22860"/>
                  </a:cubicBezTo>
                  <a:cubicBezTo>
                    <a:pt x="2758629" y="22860"/>
                    <a:pt x="2715593" y="22860"/>
                    <a:pt x="2675426" y="22860"/>
                  </a:cubicBezTo>
                  <a:cubicBezTo>
                    <a:pt x="2583616" y="22860"/>
                    <a:pt x="2491806" y="22860"/>
                    <a:pt x="2402865" y="24130"/>
                  </a:cubicBezTo>
                  <a:cubicBezTo>
                    <a:pt x="2325400" y="25400"/>
                    <a:pt x="1019973" y="29210"/>
                    <a:pt x="942508" y="29210"/>
                  </a:cubicBezTo>
                  <a:cubicBezTo>
                    <a:pt x="816269" y="29210"/>
                    <a:pt x="690030" y="26670"/>
                    <a:pt x="563791" y="33020"/>
                  </a:cubicBezTo>
                  <a:cubicBezTo>
                    <a:pt x="497802" y="36830"/>
                    <a:pt x="434683" y="36830"/>
                    <a:pt x="371563" y="38100"/>
                  </a:cubicBezTo>
                  <a:cubicBezTo>
                    <a:pt x="262538" y="41910"/>
                    <a:pt x="153514" y="45720"/>
                    <a:pt x="49530" y="50800"/>
                  </a:cubicBezTo>
                  <a:cubicBezTo>
                    <a:pt x="36830" y="50800"/>
                    <a:pt x="34290" y="53340"/>
                    <a:pt x="33020" y="68568"/>
                  </a:cubicBezTo>
                  <a:cubicBezTo>
                    <a:pt x="31750" y="91361"/>
                    <a:pt x="31750" y="114154"/>
                    <a:pt x="30480" y="136947"/>
                  </a:cubicBezTo>
                  <a:cubicBezTo>
                    <a:pt x="29210" y="174935"/>
                    <a:pt x="26670" y="211657"/>
                    <a:pt x="25400" y="249645"/>
                  </a:cubicBezTo>
                  <a:cubicBezTo>
                    <a:pt x="20320" y="290166"/>
                    <a:pt x="26670" y="1280396"/>
                    <a:pt x="29210" y="1320917"/>
                  </a:cubicBezTo>
                  <a:cubicBezTo>
                    <a:pt x="29210" y="1363970"/>
                    <a:pt x="29210" y="1408290"/>
                    <a:pt x="30480" y="1451344"/>
                  </a:cubicBezTo>
                  <a:cubicBezTo>
                    <a:pt x="30480" y="1483001"/>
                    <a:pt x="33020" y="1514658"/>
                    <a:pt x="33020" y="1546315"/>
                  </a:cubicBezTo>
                  <a:cubicBezTo>
                    <a:pt x="33020" y="1580504"/>
                    <a:pt x="33020" y="1614694"/>
                    <a:pt x="31750" y="1648890"/>
                  </a:cubicBezTo>
                  <a:cubicBezTo>
                    <a:pt x="31750" y="1652700"/>
                    <a:pt x="31750" y="1655240"/>
                    <a:pt x="31750" y="1659050"/>
                  </a:cubicBezTo>
                  <a:cubicBezTo>
                    <a:pt x="31750" y="1669210"/>
                    <a:pt x="35560" y="1673020"/>
                    <a:pt x="44450" y="1673020"/>
                  </a:cubicBezTo>
                  <a:cubicBezTo>
                    <a:pt x="70311" y="1673020"/>
                    <a:pt x="110478" y="1674290"/>
                    <a:pt x="147776" y="1674290"/>
                  </a:cubicBezTo>
                  <a:cubicBezTo>
                    <a:pt x="202288" y="1674290"/>
                    <a:pt x="259669" y="1671750"/>
                    <a:pt x="314182" y="1674290"/>
                  </a:cubicBezTo>
                  <a:cubicBezTo>
                    <a:pt x="403123" y="1678100"/>
                    <a:pt x="492064" y="1680640"/>
                    <a:pt x="581005" y="1679370"/>
                  </a:cubicBezTo>
                  <a:cubicBezTo>
                    <a:pt x="638387" y="1678100"/>
                    <a:pt x="692899" y="1680640"/>
                    <a:pt x="750280" y="1680640"/>
                  </a:cubicBezTo>
                  <a:cubicBezTo>
                    <a:pt x="833483" y="1680640"/>
                    <a:pt x="916686" y="1679370"/>
                    <a:pt x="999889" y="1680640"/>
                  </a:cubicBezTo>
                  <a:cubicBezTo>
                    <a:pt x="1123259" y="1681910"/>
                    <a:pt x="2477460" y="1671750"/>
                    <a:pt x="2603700" y="1674290"/>
                  </a:cubicBezTo>
                  <a:cubicBezTo>
                    <a:pt x="2658212" y="1675560"/>
                    <a:pt x="2712724" y="1676830"/>
                    <a:pt x="2764367" y="1676830"/>
                  </a:cubicBezTo>
                  <a:cubicBezTo>
                    <a:pt x="2859047" y="1679370"/>
                    <a:pt x="2950857" y="1675560"/>
                    <a:pt x="3045536" y="1679370"/>
                  </a:cubicBezTo>
                  <a:cubicBezTo>
                    <a:pt x="3123001" y="1681910"/>
                    <a:pt x="3200466" y="1681910"/>
                    <a:pt x="3277931" y="1684450"/>
                  </a:cubicBezTo>
                  <a:cubicBezTo>
                    <a:pt x="3392694" y="1688260"/>
                    <a:pt x="3507457" y="1690800"/>
                    <a:pt x="3622219" y="1692070"/>
                  </a:cubicBezTo>
                  <a:cubicBezTo>
                    <a:pt x="3665256" y="1692070"/>
                    <a:pt x="3686377" y="1690800"/>
                    <a:pt x="3706697" y="1690800"/>
                  </a:cubicBezTo>
                  <a:close/>
                </a:path>
              </a:pathLst>
            </a:custGeom>
            <a:gr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grpSp>
        <p:nvGrpSpPr>
          <p:cNvPr id="330" name="Google Shape;330;p24"/>
          <p:cNvGrpSpPr/>
          <p:nvPr/>
        </p:nvGrpSpPr>
        <p:grpSpPr>
          <a:xfrm>
            <a:off x="1928272" y="1957917"/>
            <a:ext cx="4720294" cy="1723481"/>
            <a:chOff x="-1565451" y="91069"/>
            <a:chExt cx="12587451" cy="4595951"/>
          </a:xfrm>
        </p:grpSpPr>
        <p:sp>
          <p:nvSpPr>
            <p:cNvPr id="331" name="Google Shape;331;p24"/>
            <p:cNvSpPr txBox="1"/>
            <p:nvPr/>
          </p:nvSpPr>
          <p:spPr>
            <a:xfrm>
              <a:off x="0" y="2717249"/>
              <a:ext cx="11022000" cy="196977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sz="4800" dirty="0">
                <a:solidFill>
                  <a:schemeClr val="dk1"/>
                </a:solidFill>
                <a:effectLst>
                  <a:outerShdw blurRad="38100" dist="38100" dir="2700000" algn="tl">
                    <a:srgbClr val="000000">
                      <a:alpha val="43137"/>
                    </a:srgbClr>
                  </a:outerShdw>
                </a:effectLst>
                <a:latin typeface="Poppins"/>
                <a:ea typeface="Poppins"/>
                <a:cs typeface="Poppins"/>
                <a:sym typeface="Poppins"/>
              </a:endParaRPr>
            </a:p>
          </p:txBody>
        </p:sp>
        <p:sp>
          <p:nvSpPr>
            <p:cNvPr id="332" name="Google Shape;332;p24"/>
            <p:cNvSpPr txBox="1"/>
            <p:nvPr/>
          </p:nvSpPr>
          <p:spPr>
            <a:xfrm>
              <a:off x="-1565451" y="91069"/>
              <a:ext cx="11022000" cy="196977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800" dirty="0">
                  <a:solidFill>
                    <a:schemeClr val="dk1"/>
                  </a:solidFill>
                  <a:effectLst>
                    <a:outerShdw blurRad="38100" dist="38100" dir="2700000" algn="tl">
                      <a:srgbClr val="000000">
                        <a:alpha val="43137"/>
                      </a:srgbClr>
                    </a:outerShdw>
                  </a:effectLst>
                  <a:latin typeface="Algerian" panose="04020705040A02060702" pitchFamily="82" charset="0"/>
                  <a:ea typeface="Poppins Medium"/>
                  <a:cs typeface="Myanmar Text" panose="020B0502040204020203" pitchFamily="34" charset="0"/>
                  <a:sym typeface="Poppins Medium"/>
                </a:rPr>
                <a:t>Thank you!</a:t>
              </a:r>
              <a:endParaRPr sz="4800" dirty="0">
                <a:solidFill>
                  <a:schemeClr val="dk1"/>
                </a:solidFill>
                <a:effectLst>
                  <a:outerShdw blurRad="38100" dist="38100" dir="2700000" algn="tl">
                    <a:srgbClr val="000000">
                      <a:alpha val="43137"/>
                    </a:srgbClr>
                  </a:outerShdw>
                </a:effectLst>
                <a:latin typeface="Algerian" panose="04020705040A02060702" pitchFamily="82" charset="0"/>
                <a:ea typeface="Poppins"/>
                <a:cs typeface="Myanmar Text" panose="020B0502040204020203" pitchFamily="34" charset="0"/>
                <a:sym typeface="Poppins"/>
              </a:endParaRPr>
            </a:p>
          </p:txBody>
        </p:sp>
      </p:grpSp>
      <p:sp>
        <p:nvSpPr>
          <p:cNvPr id="337" name="Google Shape;337;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3" name="Picture 4" descr="Face Recognition PNG Free Images with Transparent Background - (32 Free  Downloads)">
            <a:extLst>
              <a:ext uri="{FF2B5EF4-FFF2-40B4-BE49-F238E27FC236}">
                <a16:creationId xmlns:a16="http://schemas.microsoft.com/office/drawing/2014/main" xmlns="" id="{04EBB9E3-C578-7F88-42FB-44067E9A6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522" y="1460406"/>
            <a:ext cx="1974839" cy="19748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43840" y="924560"/>
            <a:ext cx="8625840" cy="4022091"/>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477520" y="267667"/>
            <a:ext cx="8392160" cy="553998"/>
          </a:xfrm>
          <a:prstGeom prst="rect">
            <a:avLst/>
          </a:prstGeom>
          <a:noFill/>
        </p:spPr>
        <p:txBody>
          <a:bodyPr wrap="square">
            <a:spAutoFit/>
          </a:bodyPr>
          <a:lstStyle/>
          <a:p>
            <a:pPr algn="ctr"/>
            <a:r>
              <a:rPr lang="en-US" sz="30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3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5E587B9F-FC86-993B-9183-E5D8E9EE4141}"/>
              </a:ext>
            </a:extLst>
          </p:cNvPr>
          <p:cNvSpPr txBox="1"/>
          <p:nvPr/>
        </p:nvSpPr>
        <p:spPr>
          <a:xfrm>
            <a:off x="243840" y="960096"/>
            <a:ext cx="8582090" cy="3789755"/>
          </a:xfrm>
          <a:prstGeom prst="rect">
            <a:avLst/>
          </a:prstGeom>
          <a:noFill/>
        </p:spPr>
        <p:txBody>
          <a:bodyPr wrap="square">
            <a:spAutoFit/>
          </a:bodyPr>
          <a:lstStyle/>
          <a:p>
            <a:pPr marL="380990" indent="-380990" algn="just">
              <a:lnSpc>
                <a:spcPct val="150000"/>
              </a:lnSpc>
              <a:spcAft>
                <a:spcPts val="1067"/>
              </a:spcAft>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Facial Expression recognition algorithm  is advanced to analyze a various  type of human expressions- satisfied, unhappy, indignant and amazed.</a:t>
            </a:r>
          </a:p>
          <a:p>
            <a:pPr marL="380990" indent="-380990" algn="just">
              <a:lnSpc>
                <a:spcPct val="150000"/>
              </a:lnSpc>
              <a:spcAft>
                <a:spcPts val="1067"/>
              </a:spcAft>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Object detection algorithm  is advanced to analyze a various  type behind Objects along with Human Face.</a:t>
            </a:r>
          </a:p>
          <a:p>
            <a:pPr marL="380990" indent="-380990" algn="just">
              <a:lnSpc>
                <a:spcPct val="150000"/>
              </a:lnSpc>
              <a:spcAft>
                <a:spcPts val="1067"/>
              </a:spcAft>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 FER-2013 and COCO dataset is used for train the database. This facial features popularity device is observed to be 98% correct in studying the human emotion.</a:t>
            </a:r>
            <a:endParaRPr lang="en-GB" sz="1800" dirty="0">
              <a:latin typeface="Times New Roman" panose="02020603050405020304" pitchFamily="18" charset="0"/>
              <a:ea typeface="Calibri" panose="020F0502020204030204" pitchFamily="34" charset="0"/>
              <a:cs typeface="Times New Roman" panose="02020603050405020304" pitchFamily="18" charset="0"/>
            </a:endParaRPr>
          </a:p>
          <a:p>
            <a:pPr marL="380990" indent="-380990" algn="just">
              <a:lnSpc>
                <a:spcPct val="150000"/>
              </a:lnSpc>
              <a:spcAft>
                <a:spcPts val="1067"/>
              </a:spcAft>
              <a:buFont typeface="Wingdings" panose="05000000000000000000" pitchFamily="2" charset="2"/>
              <a:buChar char="Ø"/>
            </a:pPr>
            <a:r>
              <a:rPr lang="en-US" sz="1800" dirty="0">
                <a:latin typeface="Times New Roman" panose="02020603050405020304" pitchFamily="18" charset="0"/>
                <a:ea typeface="Calibri" panose="020F0502020204030204" pitchFamily="34" charset="0"/>
                <a:cs typeface="Times New Roman" panose="02020603050405020304" pitchFamily="18" charset="0"/>
              </a:rPr>
              <a:t>Facial expression recognition is a technique done via human beings or computers, which includes finding faces in the scene called face detection.</a:t>
            </a:r>
            <a:endParaRPr lang="en-GB" sz="1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568475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43840" y="924560"/>
            <a:ext cx="8625840" cy="4022091"/>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477520" y="267667"/>
            <a:ext cx="8392160" cy="584775"/>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3200" b="1" dirty="0">
                <a:solidFill>
                  <a:schemeClr val="lt2"/>
                </a:solidFill>
                <a:effectLst>
                  <a:outerShdw blurRad="38100" dist="38100" dir="2700000" algn="tl">
                    <a:srgbClr val="000000">
                      <a:alpha val="43137"/>
                    </a:srgbClr>
                  </a:outerShdw>
                </a:effectLst>
                <a:latin typeface="Times New Roman" panose="02020603050405020304" pitchFamily="18" charset="0"/>
                <a:ea typeface="Poppins"/>
                <a:cs typeface="Times New Roman" panose="02020603050405020304" pitchFamily="18" charset="0"/>
                <a:sym typeface="Poppins"/>
              </a:rPr>
              <a:t>OBJECTIVE OF PROPOSED WORK</a:t>
            </a:r>
          </a:p>
        </p:txBody>
      </p:sp>
      <p:sp>
        <p:nvSpPr>
          <p:cNvPr id="7" name="TextBox 6">
            <a:extLst>
              <a:ext uri="{FF2B5EF4-FFF2-40B4-BE49-F238E27FC236}">
                <a16:creationId xmlns:a16="http://schemas.microsoft.com/office/drawing/2014/main" xmlns="" id="{5E587B9F-FC86-993B-9183-E5D8E9EE4141}"/>
              </a:ext>
            </a:extLst>
          </p:cNvPr>
          <p:cNvSpPr txBox="1"/>
          <p:nvPr/>
        </p:nvSpPr>
        <p:spPr>
          <a:xfrm>
            <a:off x="367392" y="950895"/>
            <a:ext cx="8582090" cy="3969420"/>
          </a:xfrm>
          <a:prstGeom prst="rect">
            <a:avLst/>
          </a:prstGeom>
          <a:noFill/>
        </p:spPr>
        <p:txBody>
          <a:bodyPr wrap="square">
            <a:spAutoFit/>
          </a:bodyPr>
          <a:lstStyle/>
          <a:p>
            <a:pPr>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The objective of face emotion recognition using Deep Neural Networks (DNN) is to train a model that can accurately recognize human emotions based on facial expressions. </a:t>
            </a:r>
          </a:p>
          <a:p>
            <a:pPr>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This is a task in the field of computer vision and is useful for a wide range of applications, including but not limited to, human-computer interaction, marketing research, and psychology research.</a:t>
            </a:r>
          </a:p>
          <a:p>
            <a:pPr>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The DNN model is trained using a dataset of labeled facial expressions, which may include a range of emotions such as happiness, sadness, anger, surprise, fear, and disgust. </a:t>
            </a:r>
          </a:p>
          <a:p>
            <a:pPr>
              <a:lnSpc>
                <a:spcPct val="150000"/>
              </a:lnSpc>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The model uses the images of the face as input and learns to recognize patterns that correspond to different emotions. Once trained, the model can be used to classify the emotions of a new image of a face.</a:t>
            </a:r>
          </a:p>
        </p:txBody>
      </p:sp>
    </p:spTree>
    <p:extLst>
      <p:ext uri="{BB962C8B-B14F-4D97-AF65-F5344CB8AC3E}">
        <p14:creationId xmlns:p14="http://schemas.microsoft.com/office/powerpoint/2010/main" val="29558025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 name="TextBox 2">
            <a:extLst>
              <a:ext uri="{FF2B5EF4-FFF2-40B4-BE49-F238E27FC236}">
                <a16:creationId xmlns:a16="http://schemas.microsoft.com/office/drawing/2014/main" xmlns="" id="{14995F6D-6309-06C2-4D3F-612C2F9403DB}"/>
              </a:ext>
            </a:extLst>
          </p:cNvPr>
          <p:cNvSpPr txBox="1"/>
          <p:nvPr/>
        </p:nvSpPr>
        <p:spPr>
          <a:xfrm>
            <a:off x="138430" y="342186"/>
            <a:ext cx="8867140" cy="4197559"/>
          </a:xfrm>
          <a:prstGeom prst="rect">
            <a:avLst/>
          </a:prstGeom>
          <a:noFill/>
        </p:spPr>
        <p:txBody>
          <a:bodyPr wrap="square">
            <a:spAutoFit/>
          </a:bodyPr>
          <a:lstStyle/>
          <a:p>
            <a:pPr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objective of object detection is to develop an  system that can automatically identify and locate objects of interest in an image or video.</a:t>
            </a:r>
          </a:p>
          <a:p>
            <a:pPr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Object detection in DNNs typically involves training a model to classify objects and predict their bounding boxes in an image or video.</a:t>
            </a:r>
          </a:p>
          <a:p>
            <a:pPr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Object detection is a critical task in computer vision and has many real-world applications such as autonomous driving, video surveillance, robotics, and medical imaging. </a:t>
            </a:r>
          </a:p>
          <a:p>
            <a:pPr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Both face emotion recognition and object detection are challenging tasks in computer vision that require sophisticated algorithms and deep learning models. These tasks involve processing large amounts of image and video data and require the ability to accurately detect and classify complex patterns in the data.</a:t>
            </a:r>
          </a:p>
        </p:txBody>
      </p:sp>
      <p:sp>
        <p:nvSpPr>
          <p:cNvPr id="2" name="Slide Number Placeholder 1">
            <a:extLst>
              <a:ext uri="{FF2B5EF4-FFF2-40B4-BE49-F238E27FC236}">
                <a16:creationId xmlns:a16="http://schemas.microsoft.com/office/drawing/2014/main" xmlns="" id="{166E88A9-BB2C-19DC-B527-A0B503F1D7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40379658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4" name="Google Shape;294;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xmlns="" id="{C72E660A-5D21-B2EF-7B12-79A508DB6461}"/>
              </a:ext>
            </a:extLst>
          </p:cNvPr>
          <p:cNvPicPr>
            <a:picLocks noChangeAspect="1"/>
          </p:cNvPicPr>
          <p:nvPr/>
        </p:nvPicPr>
        <p:blipFill>
          <a:blip r:embed="rId3"/>
          <a:stretch>
            <a:fillRect/>
          </a:stretch>
        </p:blipFill>
        <p:spPr>
          <a:xfrm>
            <a:off x="243840" y="924560"/>
            <a:ext cx="8625840" cy="4022091"/>
          </a:xfrm>
          <a:prstGeom prst="rect">
            <a:avLst/>
          </a:prstGeom>
        </p:spPr>
      </p:pic>
      <p:sp>
        <p:nvSpPr>
          <p:cNvPr id="5" name="TextBox 4">
            <a:extLst>
              <a:ext uri="{FF2B5EF4-FFF2-40B4-BE49-F238E27FC236}">
                <a16:creationId xmlns:a16="http://schemas.microsoft.com/office/drawing/2014/main" xmlns="" id="{33AFF6D0-6067-6B02-EB7D-A9880D070E5D}"/>
              </a:ext>
            </a:extLst>
          </p:cNvPr>
          <p:cNvSpPr txBox="1"/>
          <p:nvPr/>
        </p:nvSpPr>
        <p:spPr>
          <a:xfrm>
            <a:off x="382555" y="196849"/>
            <a:ext cx="8392160" cy="677108"/>
          </a:xfrm>
          <a:prstGeom prst="rect">
            <a:avLst/>
          </a:prstGeom>
          <a:noFill/>
        </p:spPr>
        <p:txBody>
          <a:bodyPr wrap="square">
            <a:spAutoFit/>
          </a:bodyPr>
          <a:lstStyle/>
          <a:p>
            <a:pPr marL="0" marR="0" lvl="0" indent="0" algn="ctr" rtl="0">
              <a:lnSpc>
                <a:spcPct val="100000"/>
              </a:lnSpc>
              <a:spcBef>
                <a:spcPts val="0"/>
              </a:spcBef>
              <a:spcAft>
                <a:spcPts val="0"/>
              </a:spcAft>
              <a:buNone/>
            </a:pPr>
            <a:r>
              <a:rPr lang="en-IN" sz="3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SCOPE</a:t>
            </a:r>
            <a:endParaRPr lang="en-US" sz="3800" b="1" dirty="0">
              <a:solidFill>
                <a:schemeClr val="bg1"/>
              </a:solidFill>
              <a:effectLst>
                <a:outerShdw blurRad="38100" dist="38100" dir="2700000" algn="tl">
                  <a:srgbClr val="000000">
                    <a:alpha val="43137"/>
                  </a:srgbClr>
                </a:outerShdw>
              </a:effectLst>
              <a:latin typeface="Times New Roman" panose="02020603050405020304" pitchFamily="18" charset="0"/>
              <a:ea typeface="Poppins"/>
              <a:cs typeface="Times New Roman" panose="02020603050405020304" pitchFamily="18" charset="0"/>
              <a:sym typeface="Poppins"/>
            </a:endParaRPr>
          </a:p>
        </p:txBody>
      </p:sp>
      <p:sp>
        <p:nvSpPr>
          <p:cNvPr id="7" name="TextBox 6">
            <a:extLst>
              <a:ext uri="{FF2B5EF4-FFF2-40B4-BE49-F238E27FC236}">
                <a16:creationId xmlns:a16="http://schemas.microsoft.com/office/drawing/2014/main" xmlns="" id="{5E587B9F-FC86-993B-9183-E5D8E9EE4141}"/>
              </a:ext>
            </a:extLst>
          </p:cNvPr>
          <p:cNvSpPr txBox="1"/>
          <p:nvPr/>
        </p:nvSpPr>
        <p:spPr>
          <a:xfrm>
            <a:off x="287590" y="950895"/>
            <a:ext cx="8582090" cy="3969420"/>
          </a:xfrm>
          <a:prstGeom prst="rect">
            <a:avLst/>
          </a:prstGeom>
          <a:noFill/>
        </p:spPr>
        <p:txBody>
          <a:bodyPr wrap="square">
            <a:spAutoFit/>
          </a:bodyPr>
          <a:lstStyle/>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Security and surveillance: </a:t>
            </a:r>
            <a:r>
              <a:rPr lang="en-US" sz="1800" dirty="0">
                <a:latin typeface="Times New Roman" panose="02020603050405020304" pitchFamily="18" charset="0"/>
                <a:cs typeface="Times New Roman" panose="02020603050405020304" pitchFamily="18" charset="0"/>
              </a:rPr>
              <a:t>Face emotion recognition and object detection can be used in security and surveillance applications to detect and classify suspicious activities or people.</a:t>
            </a:r>
          </a:p>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Automotive: </a:t>
            </a:r>
            <a:r>
              <a:rPr lang="en-US" sz="1800" dirty="0">
                <a:latin typeface="Times New Roman" panose="02020603050405020304" pitchFamily="18" charset="0"/>
                <a:cs typeface="Times New Roman" panose="02020603050405020304" pitchFamily="18" charset="0"/>
              </a:rPr>
              <a:t>Object detection can be used in autonomous vehicles to detect and avoid obstacles, while face emotion recognition can be used to improve driver safety and comfort.</a:t>
            </a:r>
          </a:p>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Healthcare: </a:t>
            </a:r>
            <a:r>
              <a:rPr lang="en-US" sz="1800" dirty="0">
                <a:latin typeface="Times New Roman" panose="02020603050405020304" pitchFamily="18" charset="0"/>
                <a:cs typeface="Times New Roman" panose="02020603050405020304" pitchFamily="18" charset="0"/>
              </a:rPr>
              <a:t>Face emotion recognition can be used to detect patient distress or pain, while object detection can be used to identify and track medical equipment and supplies.</a:t>
            </a:r>
          </a:p>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Retail: </a:t>
            </a:r>
            <a:r>
              <a:rPr lang="en-US" sz="1800" dirty="0">
                <a:latin typeface="Times New Roman" panose="02020603050405020304" pitchFamily="18" charset="0"/>
                <a:cs typeface="Times New Roman" panose="02020603050405020304" pitchFamily="18" charset="0"/>
              </a:rPr>
              <a:t>Object detection can be used in retail environments to track inventory and detect shoplifting, while face emotion recognition can be used to analyze customer behavior and improve marketing strategies.</a:t>
            </a:r>
          </a:p>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Entertainment: </a:t>
            </a:r>
            <a:r>
              <a:rPr lang="en-US" sz="1800" dirty="0">
                <a:latin typeface="Times New Roman" panose="02020603050405020304" pitchFamily="18" charset="0"/>
                <a:cs typeface="Times New Roman" panose="02020603050405020304" pitchFamily="18" charset="0"/>
              </a:rPr>
              <a:t>Face emotion recognition can be used in gaming and virtual reality applications to create more realistic and engaging experiences.</a:t>
            </a:r>
          </a:p>
          <a:p>
            <a:pPr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Human resources: </a:t>
            </a:r>
            <a:r>
              <a:rPr lang="en-US" sz="1800" dirty="0">
                <a:latin typeface="Times New Roman" panose="02020603050405020304" pitchFamily="18" charset="0"/>
                <a:cs typeface="Times New Roman" panose="02020603050405020304" pitchFamily="18" charset="0"/>
              </a:rPr>
              <a:t>Face emotion recognition can be used in recruitment and hiring to analyze candidate behavior and identify the best fit for a given role.</a:t>
            </a:r>
          </a:p>
        </p:txBody>
      </p:sp>
    </p:spTree>
    <p:extLst>
      <p:ext uri="{BB962C8B-B14F-4D97-AF65-F5344CB8AC3E}">
        <p14:creationId xmlns:p14="http://schemas.microsoft.com/office/powerpoint/2010/main" val="192074396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6"/>
          <p:cNvSpPr/>
          <p:nvPr/>
        </p:nvSpPr>
        <p:spPr>
          <a:xfrm>
            <a:off x="0" y="0"/>
            <a:ext cx="9144000" cy="822960"/>
          </a:xfrm>
          <a:prstGeom prst="rect">
            <a:avLst/>
          </a:prstGeom>
          <a:solidFill>
            <a:schemeClr val="accent2">
              <a:lumMod val="75000"/>
            </a:schemeClr>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
        <p:nvSpPr>
          <p:cNvPr id="356" name="Google Shape;356;p26"/>
          <p:cNvSpPr txBox="1"/>
          <p:nvPr/>
        </p:nvSpPr>
        <p:spPr>
          <a:xfrm>
            <a:off x="1210589" y="112918"/>
            <a:ext cx="6722820" cy="11079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IN"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a:t>
            </a:r>
            <a:br>
              <a:rPr lang="en-IN"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sz="3600" b="1" dirty="0">
              <a:solidFill>
                <a:schemeClr val="bg1"/>
              </a:solidFill>
              <a:effectLst>
                <a:outerShdw blurRad="38100" dist="38100" dir="2700000" algn="tl">
                  <a:srgbClr val="000000">
                    <a:alpha val="43137"/>
                  </a:srgbClr>
                </a:outerShdw>
              </a:effectLst>
              <a:latin typeface="Times New Roman" panose="02020603050405020304" pitchFamily="18" charset="0"/>
              <a:ea typeface="Poppins"/>
              <a:cs typeface="Times New Roman" panose="02020603050405020304" pitchFamily="18" charset="0"/>
              <a:sym typeface="Poppins"/>
            </a:endParaRPr>
          </a:p>
        </p:txBody>
      </p:sp>
      <p:graphicFrame>
        <p:nvGraphicFramePr>
          <p:cNvPr id="5" name="Table 4">
            <a:extLst>
              <a:ext uri="{FF2B5EF4-FFF2-40B4-BE49-F238E27FC236}">
                <a16:creationId xmlns:a16="http://schemas.microsoft.com/office/drawing/2014/main" xmlns="" id="{0138A50B-E13C-1F4A-79BF-14256626ED79}"/>
              </a:ext>
            </a:extLst>
          </p:cNvPr>
          <p:cNvGraphicFramePr>
            <a:graphicFrameLocks noGrp="1"/>
          </p:cNvGraphicFramePr>
          <p:nvPr>
            <p:extLst>
              <p:ext uri="{D42A27DB-BD31-4B8C-83A1-F6EECF244321}">
                <p14:modId xmlns:p14="http://schemas.microsoft.com/office/powerpoint/2010/main" val="972105739"/>
              </p:ext>
            </p:extLst>
          </p:nvPr>
        </p:nvGraphicFramePr>
        <p:xfrm>
          <a:off x="516608" y="1181988"/>
          <a:ext cx="7733311" cy="3262118"/>
        </p:xfrm>
        <a:graphic>
          <a:graphicData uri="http://schemas.openxmlformats.org/drawingml/2006/table">
            <a:tbl>
              <a:tblPr firstRow="1" bandRow="1"/>
              <a:tblGrid>
                <a:gridCol w="784165">
                  <a:extLst>
                    <a:ext uri="{9D8B030D-6E8A-4147-A177-3AD203B41FA5}">
                      <a16:colId xmlns:a16="http://schemas.microsoft.com/office/drawing/2014/main" xmlns="" val="2389072614"/>
                    </a:ext>
                  </a:extLst>
                </a:gridCol>
                <a:gridCol w="2239469">
                  <a:extLst>
                    <a:ext uri="{9D8B030D-6E8A-4147-A177-3AD203B41FA5}">
                      <a16:colId xmlns:a16="http://schemas.microsoft.com/office/drawing/2014/main" xmlns="" val="2804805577"/>
                    </a:ext>
                  </a:extLst>
                </a:gridCol>
                <a:gridCol w="2012010">
                  <a:extLst>
                    <a:ext uri="{9D8B030D-6E8A-4147-A177-3AD203B41FA5}">
                      <a16:colId xmlns:a16="http://schemas.microsoft.com/office/drawing/2014/main" xmlns="" val="2118697410"/>
                    </a:ext>
                  </a:extLst>
                </a:gridCol>
                <a:gridCol w="2697667">
                  <a:extLst>
                    <a:ext uri="{9D8B030D-6E8A-4147-A177-3AD203B41FA5}">
                      <a16:colId xmlns:a16="http://schemas.microsoft.com/office/drawing/2014/main" xmlns="" val="826994521"/>
                    </a:ext>
                  </a:extLst>
                </a:gridCol>
              </a:tblGrid>
              <a:tr h="339213">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GB" sz="1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SI.NO</a:t>
                      </a: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TITLE OF</a:t>
                      </a:r>
                      <a:r>
                        <a:rPr lang="en-GB" sz="1400" baseline="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THE PAPER</a:t>
                      </a:r>
                      <a:endParaRPr lang="en-GB" sz="1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DESCRIPTION</a:t>
                      </a: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4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LIMITATIONS</a:t>
                      </a: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7EB2FE">
                        <a:lumMod val="60000"/>
                        <a:lumOff val="40000"/>
                      </a:srgbClr>
                    </a:solidFill>
                  </a:tcPr>
                </a:tc>
                <a:extLst>
                  <a:ext uri="{0D108BD9-81ED-4DB2-BD59-A6C34878D82A}">
                    <a16:rowId xmlns:a16="http://schemas.microsoft.com/office/drawing/2014/main" xmlns="" val="593210049"/>
                  </a:ext>
                </a:extLst>
              </a:tr>
              <a:tr h="2852679">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ctr">
                        <a:lnSpc>
                          <a:spcPct val="150000"/>
                        </a:lnSpc>
                        <a:spcAft>
                          <a:spcPts val="800"/>
                        </a:spcAft>
                      </a:pPr>
                      <a:r>
                        <a:rPr lang="en-GB"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algn="just">
                        <a:lnSpc>
                          <a:spcPct val="150000"/>
                        </a:lnSpc>
                        <a:spcAft>
                          <a:spcPts val="800"/>
                        </a:spcAft>
                      </a:pPr>
                      <a:r>
                        <a:rPr lang="en-IN" sz="1200" dirty="0">
                          <a:solidFill>
                            <a:srgbClr val="002060"/>
                          </a:solidFill>
                          <a:effectLst/>
                          <a:latin typeface="Times New Roman" panose="02020603050405020304" pitchFamily="18" charset="0"/>
                          <a:cs typeface="Times New Roman" panose="02020603050405020304" pitchFamily="18" charset="0"/>
                        </a:rPr>
                        <a:t>Biometric Mirror: Exploring values and Attitudes towards Facial Analysis and Automated Decision making.</a:t>
                      </a:r>
                    </a:p>
                    <a:p>
                      <a:pPr algn="just">
                        <a:lnSpc>
                          <a:spcPct val="150000"/>
                        </a:lnSpc>
                        <a:spcAft>
                          <a:spcPts val="800"/>
                        </a:spcAft>
                      </a:pPr>
                      <a:r>
                        <a:rPr lang="en-IN"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Author: </a:t>
                      </a:r>
                      <a:r>
                        <a:rPr lang="en-IN" sz="1200" dirty="0" err="1">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Neils</a:t>
                      </a:r>
                      <a:r>
                        <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200" dirty="0" err="1">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Wouters</a:t>
                      </a:r>
                      <a:r>
                        <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Ryan Kelly.</a:t>
                      </a:r>
                    </a:p>
                    <a:p>
                      <a:pPr algn="just">
                        <a:lnSpc>
                          <a:spcPct val="150000"/>
                        </a:lnSpc>
                        <a:spcAft>
                          <a:spcPts val="800"/>
                        </a:spcAft>
                      </a:pPr>
                      <a:r>
                        <a:rPr lang="en-IN"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Year: </a:t>
                      </a:r>
                      <a:r>
                        <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2019</a:t>
                      </a:r>
                    </a:p>
                    <a:p>
                      <a:pPr algn="just">
                        <a:lnSpc>
                          <a:spcPct val="150000"/>
                        </a:lnSpc>
                        <a:spcAft>
                          <a:spcPts val="800"/>
                        </a:spcAft>
                      </a:pPr>
                      <a:r>
                        <a:rPr lang="en-IN"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Paper: </a:t>
                      </a:r>
                      <a:r>
                        <a:rPr lang="en-IN" sz="1200" dirty="0" err="1">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ResearchGate</a:t>
                      </a:r>
                      <a:r>
                        <a:rPr lang="en-IN"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Journal</a:t>
                      </a:r>
                    </a:p>
                    <a:p>
                      <a:pPr algn="just">
                        <a:lnSpc>
                          <a:spcPct val="150000"/>
                        </a:lnSpc>
                        <a:spcAft>
                          <a:spcPts val="800"/>
                        </a:spcAft>
                      </a:pPr>
                      <a:endParaRPr lang="en-IN"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marL="0" marR="0" indent="0" algn="just" defTabSz="914400" rtl="0" eaLnBrk="1" fontAlgn="auto" latinLnBrk="0" hangingPunct="1">
                        <a:lnSpc>
                          <a:spcPct val="150000"/>
                        </a:lnSpc>
                        <a:spcBef>
                          <a:spcPts val="0"/>
                        </a:spcBef>
                        <a:spcAft>
                          <a:spcPts val="800"/>
                        </a:spcAft>
                        <a:buClr>
                          <a:srgbClr val="000000"/>
                        </a:buClr>
                        <a:buSzTx/>
                        <a:buFont typeface="Arial"/>
                        <a:buNone/>
                        <a:tabLst/>
                        <a:defRPr/>
                      </a:pPr>
                      <a:r>
                        <a:rPr lang="en-IN" sz="1200" dirty="0">
                          <a:solidFill>
                            <a:srgbClr val="002060"/>
                          </a:solidFill>
                          <a:effectLst/>
                          <a:latin typeface="Times New Roman" panose="02020603050405020304" pitchFamily="18" charset="0"/>
                          <a:cs typeface="Times New Roman" panose="02020603050405020304" pitchFamily="18" charset="0"/>
                        </a:rPr>
                        <a:t>The interactive application distinguished demographic and psychometric information from people’s facial photos and presented speculative scenarios with potential consequences based on their results</a:t>
                      </a:r>
                      <a:endParaRPr lang="en-GB"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endParaRPr lang="en-GB"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L="0" algn="l" defTabSz="342900" rtl="0" eaLnBrk="1" latinLnBrk="0" hangingPunct="1">
                        <a:defRPr sz="1350" kern="1200">
                          <a:solidFill>
                            <a:schemeClr val="tx1"/>
                          </a:solidFill>
                          <a:latin typeface="Arial"/>
                        </a:defRPr>
                      </a:lvl1pPr>
                      <a:lvl2pPr marL="342900" algn="l" defTabSz="342900" rtl="0" eaLnBrk="1" latinLnBrk="0" hangingPunct="1">
                        <a:defRPr sz="1350" kern="1200">
                          <a:solidFill>
                            <a:schemeClr val="tx1"/>
                          </a:solidFill>
                          <a:latin typeface="Arial"/>
                        </a:defRPr>
                      </a:lvl2pPr>
                      <a:lvl3pPr marL="685800" algn="l" defTabSz="342900" rtl="0" eaLnBrk="1" latinLnBrk="0" hangingPunct="1">
                        <a:defRPr sz="1350" kern="1200">
                          <a:solidFill>
                            <a:schemeClr val="tx1"/>
                          </a:solidFill>
                          <a:latin typeface="Arial"/>
                        </a:defRPr>
                      </a:lvl3pPr>
                      <a:lvl4pPr marL="1028700" algn="l" defTabSz="342900" rtl="0" eaLnBrk="1" latinLnBrk="0" hangingPunct="1">
                        <a:defRPr sz="1350" kern="1200">
                          <a:solidFill>
                            <a:schemeClr val="tx1"/>
                          </a:solidFill>
                          <a:latin typeface="Arial"/>
                        </a:defRPr>
                      </a:lvl4pPr>
                      <a:lvl5pPr marL="1371600" algn="l" defTabSz="342900" rtl="0" eaLnBrk="1" latinLnBrk="0" hangingPunct="1">
                        <a:defRPr sz="1350" kern="1200">
                          <a:solidFill>
                            <a:schemeClr val="tx1"/>
                          </a:solidFill>
                          <a:latin typeface="Arial"/>
                        </a:defRPr>
                      </a:lvl5pPr>
                      <a:lvl6pPr marL="1714500" algn="l" defTabSz="342900" rtl="0" eaLnBrk="1" latinLnBrk="0" hangingPunct="1">
                        <a:defRPr sz="1350" kern="1200">
                          <a:solidFill>
                            <a:schemeClr val="tx1"/>
                          </a:solidFill>
                          <a:latin typeface="Arial"/>
                        </a:defRPr>
                      </a:lvl6pPr>
                      <a:lvl7pPr marL="2057400" algn="l" defTabSz="342900" rtl="0" eaLnBrk="1" latinLnBrk="0" hangingPunct="1">
                        <a:defRPr sz="1350" kern="1200">
                          <a:solidFill>
                            <a:schemeClr val="tx1"/>
                          </a:solidFill>
                          <a:latin typeface="Arial"/>
                        </a:defRPr>
                      </a:lvl7pPr>
                      <a:lvl8pPr marL="2400300" algn="l" defTabSz="342900" rtl="0" eaLnBrk="1" latinLnBrk="0" hangingPunct="1">
                        <a:defRPr sz="1350" kern="1200">
                          <a:solidFill>
                            <a:schemeClr val="tx1"/>
                          </a:solidFill>
                          <a:latin typeface="Arial"/>
                        </a:defRPr>
                      </a:lvl8pPr>
                      <a:lvl9pPr marL="2743200" algn="l" defTabSz="342900" rtl="0" eaLnBrk="1" latinLnBrk="0" hangingPunct="1">
                        <a:defRPr sz="1350" kern="1200">
                          <a:solidFill>
                            <a:schemeClr val="tx1"/>
                          </a:solidFill>
                          <a:latin typeface="Arial"/>
                        </a:defRPr>
                      </a:lvl9pPr>
                    </a:lstStyle>
                    <a:p>
                      <a:pPr marL="457200" marR="0" indent="0" algn="l" defTabSz="914400" rtl="0" eaLnBrk="1" fontAlgn="t" latinLnBrk="0" hangingPunct="1">
                        <a:lnSpc>
                          <a:spcPct val="150000"/>
                        </a:lnSpc>
                        <a:spcBef>
                          <a:spcPts val="0"/>
                        </a:spcBef>
                        <a:spcAft>
                          <a:spcPts val="600"/>
                        </a:spcAft>
                        <a:buClr>
                          <a:srgbClr val="000000"/>
                        </a:buClr>
                        <a:buSzTx/>
                        <a:buFont typeface="Arial"/>
                        <a:buNone/>
                        <a:tabLst/>
                        <a:defRPr/>
                      </a:pPr>
                      <a:r>
                        <a:rPr lang="en-GB" sz="1200" dirty="0">
                          <a:solidFill>
                            <a:srgbClr val="002060"/>
                          </a:solidFill>
                          <a:effectLst/>
                          <a:latin typeface="Times New Roman" panose="02020603050405020304" pitchFamily="18" charset="0"/>
                          <a:cs typeface="Times New Roman" panose="02020603050405020304" pitchFamily="18" charset="0"/>
                        </a:rPr>
                        <a:t>The main problem with using facial recognition biometrics to login is that the user needs to remove their face mask. Many people don't like the idea o having to remove face masks to access systems in a place that likely requires the use of face masks.</a:t>
                      </a:r>
                    </a:p>
                    <a:p>
                      <a:pPr marL="457200" algn="l" fontAlgn="t">
                        <a:lnSpc>
                          <a:spcPct val="150000"/>
                        </a:lnSpc>
                        <a:spcAft>
                          <a:spcPts val="600"/>
                        </a:spcAft>
                      </a:pPr>
                      <a:endParaRPr lang="en-GB"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335" marR="61335" marT="0" marB="0">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3047974694"/>
                  </a:ext>
                </a:extLst>
              </a:tr>
            </a:tbl>
          </a:graphicData>
        </a:graphic>
      </p:graphicFrame>
      <p:sp>
        <p:nvSpPr>
          <p:cNvPr id="2" name="Slide Number Placeholder 1">
            <a:extLst>
              <a:ext uri="{FF2B5EF4-FFF2-40B4-BE49-F238E27FC236}">
                <a16:creationId xmlns:a16="http://schemas.microsoft.com/office/drawing/2014/main" xmlns="" id="{319F8A54-C8E9-2D97-9F72-6E27676776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01710883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1177</TotalTime>
  <Words>2699</Words>
  <Application>Microsoft Office PowerPoint</Application>
  <PresentationFormat>On-screen Show (16:9)</PresentationFormat>
  <Paragraphs>237</Paragraphs>
  <Slides>42</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Algerian</vt:lpstr>
      <vt:lpstr>Wingdings</vt:lpstr>
      <vt:lpstr>Noto Sans Symbols</vt:lpstr>
      <vt:lpstr>Poppins Medium</vt:lpstr>
      <vt:lpstr>Trebuchet MS</vt:lpstr>
      <vt:lpstr>Calibri</vt:lpstr>
      <vt:lpstr>Times New Roman</vt:lpstr>
      <vt:lpstr>Arial</vt:lpstr>
      <vt:lpstr>Poppins</vt:lpstr>
      <vt:lpstr>Wingdings 3</vt:lpstr>
      <vt:lpstr>Myanmar Text</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JAYAPRIYA JP</dc:creator>
  <cp:lastModifiedBy>Microsoft account</cp:lastModifiedBy>
  <cp:revision>105</cp:revision>
  <dcterms:modified xsi:type="dcterms:W3CDTF">2023-06-12T05:01:09Z</dcterms:modified>
</cp:coreProperties>
</file>